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</p:sldIdLst>
  <p:sldSz cx="9144000" cy="5143500" type="screen16x9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57" d="100"/>
          <a:sy n="157" d="100"/>
        </p:scale>
        <p:origin x="-330" y="-24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F2C3330-376B-4A95-83C2-541F553E64FF}" type="doc">
      <dgm:prSet loTypeId="urn:microsoft.com/office/officeart/2005/8/layout/lProcess3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t-EE"/>
        </a:p>
      </dgm:t>
    </dgm:pt>
    <dgm:pt modelId="{BAA87077-0DD2-49DF-98C4-5CF773589AC3}">
      <dgm:prSet phldrT="[Текст]" custT="1"/>
      <dgm:spPr>
        <a:solidFill>
          <a:srgbClr val="FF0000"/>
        </a:solidFill>
      </dgm:spPr>
      <dgm:t>
        <a:bodyPr/>
        <a:lstStyle/>
        <a:p>
          <a:r>
            <a:rPr lang="et-EE" sz="2400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Kiirabitehnik </a:t>
          </a:r>
          <a:r>
            <a:rPr lang="en-GB" sz="2400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=</a:t>
          </a:r>
          <a:endParaRPr lang="et-EE" sz="2400" dirty="0">
            <a:solidFill>
              <a:srgbClr val="FFFF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5DFF428A-CF5A-43B8-B2B7-483A49D4747F}" type="parTrans" cxnId="{D2B05B35-875B-4012-805C-F5233D522AA6}">
      <dgm:prSet/>
      <dgm:spPr/>
      <dgm:t>
        <a:bodyPr/>
        <a:lstStyle/>
        <a:p>
          <a:endParaRPr lang="et-EE"/>
        </a:p>
      </dgm:t>
    </dgm:pt>
    <dgm:pt modelId="{6F7BC1C4-5CFB-4A9F-B317-34A2126066A4}" type="sibTrans" cxnId="{D2B05B35-875B-4012-805C-F5233D522AA6}">
      <dgm:prSet/>
      <dgm:spPr/>
      <dgm:t>
        <a:bodyPr/>
        <a:lstStyle/>
        <a:p>
          <a:endParaRPr lang="et-EE"/>
        </a:p>
      </dgm:t>
    </dgm:pt>
    <dgm:pt modelId="{2DD92686-5D64-4623-8A69-8DE92862C943}">
      <dgm:prSet phldrT="[Текст]" custT="1"/>
      <dgm:spPr>
        <a:solidFill>
          <a:srgbClr val="FF0000">
            <a:alpha val="90000"/>
          </a:srgbClr>
        </a:solidFill>
      </dgm:spPr>
      <dgm:t>
        <a:bodyPr/>
        <a:lstStyle/>
        <a:p>
          <a:r>
            <a:rPr lang="en-US" sz="1600" b="1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PARAMEEDIK I</a:t>
          </a:r>
          <a:r>
            <a:rPr lang="et-EE" sz="1600" b="1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? </a:t>
          </a:r>
          <a:r>
            <a:rPr lang="en-GB" sz="1600" b="1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=</a:t>
          </a:r>
          <a:r>
            <a:rPr lang="et-EE" sz="1600" b="1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</a:t>
          </a:r>
          <a:endParaRPr lang="et-EE" sz="1600" dirty="0">
            <a:solidFill>
              <a:srgbClr val="FFFF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685D23FC-0497-4BFA-8734-9C2500A3FB6E}" type="parTrans" cxnId="{D7FA17A3-2EDA-4592-9A28-B36ED3EDCE87}">
      <dgm:prSet/>
      <dgm:spPr/>
      <dgm:t>
        <a:bodyPr/>
        <a:lstStyle/>
        <a:p>
          <a:endParaRPr lang="et-EE"/>
        </a:p>
      </dgm:t>
    </dgm:pt>
    <dgm:pt modelId="{47DAB51F-22FD-4BDF-AD72-9FCEA66C1C5E}" type="sibTrans" cxnId="{D7FA17A3-2EDA-4592-9A28-B36ED3EDCE87}">
      <dgm:prSet/>
      <dgm:spPr/>
      <dgm:t>
        <a:bodyPr/>
        <a:lstStyle/>
        <a:p>
          <a:endParaRPr lang="et-EE"/>
        </a:p>
      </dgm:t>
    </dgm:pt>
    <dgm:pt modelId="{AD690AD6-84DC-4CCD-A891-493878F7ADDC}">
      <dgm:prSet phldrT="[Текст]" custT="1"/>
      <dgm:spPr>
        <a:solidFill>
          <a:srgbClr val="FF0000">
            <a:alpha val="90000"/>
          </a:srgbClr>
        </a:solidFill>
      </dgm:spPr>
      <dgm:t>
        <a:bodyPr/>
        <a:lstStyle/>
        <a:p>
          <a:r>
            <a:rPr lang="et-EE" sz="1800" b="1" noProof="0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kolmas kiirabibrigaadi liige</a:t>
          </a:r>
          <a:endParaRPr lang="et-EE" sz="1800" noProof="0" dirty="0">
            <a:solidFill>
              <a:srgbClr val="FFFF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F2658CA4-1C2E-44FE-BB32-C6E519989D9F}" type="parTrans" cxnId="{AFD2C662-5332-4623-ACDB-7B5F78ECF269}">
      <dgm:prSet/>
      <dgm:spPr/>
      <dgm:t>
        <a:bodyPr/>
        <a:lstStyle/>
        <a:p>
          <a:endParaRPr lang="et-EE"/>
        </a:p>
      </dgm:t>
    </dgm:pt>
    <dgm:pt modelId="{E8083337-AD90-49EF-8AFD-B36C8644161A}" type="sibTrans" cxnId="{AFD2C662-5332-4623-ACDB-7B5F78ECF269}">
      <dgm:prSet/>
      <dgm:spPr/>
      <dgm:t>
        <a:bodyPr/>
        <a:lstStyle/>
        <a:p>
          <a:endParaRPr lang="et-EE"/>
        </a:p>
      </dgm:t>
    </dgm:pt>
    <dgm:pt modelId="{D28E0149-380D-4A0B-B0D6-65AA40886DA3}">
      <dgm:prSet phldrT="[Текст]" custT="1"/>
      <dgm:spPr>
        <a:solidFill>
          <a:srgbClr val="FF0000"/>
        </a:solidFill>
      </dgm:spPr>
      <dgm:t>
        <a:bodyPr/>
        <a:lstStyle/>
        <a:p>
          <a:r>
            <a:rPr lang="et-EE" sz="2400" b="1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EMT </a:t>
          </a:r>
          <a:r>
            <a:rPr lang="en-GB" sz="2400" b="1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= </a:t>
          </a:r>
          <a:endParaRPr lang="et-EE" sz="2400" dirty="0">
            <a:solidFill>
              <a:srgbClr val="FFFF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896D9D0A-8396-4987-8DCD-71E5E2711127}" type="parTrans" cxnId="{98016661-E31E-4D3F-85E5-AE0B6DA9D9B6}">
      <dgm:prSet/>
      <dgm:spPr/>
      <dgm:t>
        <a:bodyPr/>
        <a:lstStyle/>
        <a:p>
          <a:endParaRPr lang="et-EE"/>
        </a:p>
      </dgm:t>
    </dgm:pt>
    <dgm:pt modelId="{F66604CC-89C4-458C-AE4D-DAE5BA4D8AF7}" type="sibTrans" cxnId="{98016661-E31E-4D3F-85E5-AE0B6DA9D9B6}">
      <dgm:prSet/>
      <dgm:spPr/>
      <dgm:t>
        <a:bodyPr/>
        <a:lstStyle/>
        <a:p>
          <a:endParaRPr lang="et-EE"/>
        </a:p>
      </dgm:t>
    </dgm:pt>
    <dgm:pt modelId="{DC0D00CC-EBA0-4535-B09C-363EEFE864D4}">
      <dgm:prSet phldrT="[Текст]" custT="1"/>
      <dgm:spPr>
        <a:solidFill>
          <a:srgbClr val="FF0000">
            <a:alpha val="90000"/>
          </a:srgbClr>
        </a:solidFill>
      </dgm:spPr>
      <dgm:t>
        <a:bodyPr/>
        <a:lstStyle/>
        <a:p>
          <a:r>
            <a:rPr lang="en-US" sz="1600" b="1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PARAMEEDIK II </a:t>
          </a:r>
          <a:r>
            <a:rPr lang="et-EE" sz="1600" b="1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?</a:t>
          </a:r>
          <a:r>
            <a:rPr lang="en-GB" sz="1600" b="1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= </a:t>
          </a:r>
          <a:endParaRPr lang="et-EE" sz="1600" dirty="0">
            <a:solidFill>
              <a:srgbClr val="FFFF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E68FE33C-4C72-40FD-9F3A-ABBB0427A8AA}" type="parTrans" cxnId="{FD430DF9-C106-46C0-9C72-5243D40A7F12}">
      <dgm:prSet/>
      <dgm:spPr/>
      <dgm:t>
        <a:bodyPr/>
        <a:lstStyle/>
        <a:p>
          <a:endParaRPr lang="et-EE"/>
        </a:p>
      </dgm:t>
    </dgm:pt>
    <dgm:pt modelId="{4CDC734E-B848-4DC2-A265-21D66F9F4F65}" type="sibTrans" cxnId="{FD430DF9-C106-46C0-9C72-5243D40A7F12}">
      <dgm:prSet/>
      <dgm:spPr/>
      <dgm:t>
        <a:bodyPr/>
        <a:lstStyle/>
        <a:p>
          <a:endParaRPr lang="et-EE"/>
        </a:p>
      </dgm:t>
    </dgm:pt>
    <dgm:pt modelId="{BF446ADF-B83D-40F3-AEF7-30E194F20AF8}">
      <dgm:prSet phldrT="[Текст]" custT="1"/>
      <dgm:spPr>
        <a:solidFill>
          <a:srgbClr val="FF0000">
            <a:alpha val="90000"/>
          </a:srgbClr>
        </a:solidFill>
      </dgm:spPr>
      <dgm:t>
        <a:bodyPr/>
        <a:lstStyle/>
        <a:p>
          <a:r>
            <a:rPr lang="et-EE" sz="1800" b="1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teine </a:t>
          </a:r>
          <a:r>
            <a:rPr lang="et-EE" sz="1800" b="1" noProof="0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kiirabibrigaadi </a:t>
          </a:r>
          <a:r>
            <a:rPr lang="et-EE" sz="1800" b="1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liige</a:t>
          </a:r>
          <a:endParaRPr lang="et-EE" sz="1800" dirty="0">
            <a:solidFill>
              <a:srgbClr val="FFFF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208FF1B6-FA1D-4D9C-8AC6-E7CFB393EA71}" type="parTrans" cxnId="{B0E5133E-B9BA-430A-B9CB-8D281E83783B}">
      <dgm:prSet/>
      <dgm:spPr/>
      <dgm:t>
        <a:bodyPr/>
        <a:lstStyle/>
        <a:p>
          <a:endParaRPr lang="et-EE"/>
        </a:p>
      </dgm:t>
    </dgm:pt>
    <dgm:pt modelId="{A894F3E5-3BC0-49AC-A71D-4CE290DB3341}" type="sibTrans" cxnId="{B0E5133E-B9BA-430A-B9CB-8D281E83783B}">
      <dgm:prSet/>
      <dgm:spPr/>
      <dgm:t>
        <a:bodyPr/>
        <a:lstStyle/>
        <a:p>
          <a:endParaRPr lang="et-EE"/>
        </a:p>
      </dgm:t>
    </dgm:pt>
    <dgm:pt modelId="{EF11ECE9-3D5E-4B65-BFC7-9794C9D5449E}">
      <dgm:prSet phldrT="[Текст]" custT="1"/>
      <dgm:spPr>
        <a:solidFill>
          <a:srgbClr val="FF0000"/>
        </a:solidFill>
      </dgm:spPr>
      <dgm:t>
        <a:bodyPr/>
        <a:lstStyle/>
        <a:p>
          <a:r>
            <a:rPr lang="et-EE" sz="2400" b="1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“</a:t>
          </a:r>
          <a:r>
            <a:rPr lang="et-EE" sz="2400" b="1" dirty="0" err="1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SuperEMT</a:t>
          </a:r>
          <a:r>
            <a:rPr lang="et-EE" sz="2400" b="1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”</a:t>
          </a:r>
          <a:r>
            <a:rPr lang="en-US" sz="2400" b="1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</a:t>
          </a:r>
          <a:r>
            <a:rPr lang="en-GB" sz="2400" b="1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= </a:t>
          </a:r>
          <a:endParaRPr lang="et-EE" sz="2400" dirty="0">
            <a:solidFill>
              <a:srgbClr val="FFFF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CAA7D9B5-2443-4DAA-8805-BB83060E6B64}" type="parTrans" cxnId="{F094913F-1F99-440C-ACC8-3F3D494FA6EE}">
      <dgm:prSet/>
      <dgm:spPr/>
      <dgm:t>
        <a:bodyPr/>
        <a:lstStyle/>
        <a:p>
          <a:endParaRPr lang="et-EE"/>
        </a:p>
      </dgm:t>
    </dgm:pt>
    <dgm:pt modelId="{D476681C-F617-487A-A436-606A706A58C1}" type="sibTrans" cxnId="{F094913F-1F99-440C-ACC8-3F3D494FA6EE}">
      <dgm:prSet/>
      <dgm:spPr/>
      <dgm:t>
        <a:bodyPr/>
        <a:lstStyle/>
        <a:p>
          <a:endParaRPr lang="et-EE"/>
        </a:p>
      </dgm:t>
    </dgm:pt>
    <dgm:pt modelId="{FA329688-CCC2-41B9-9EFE-2F13D2E1F636}">
      <dgm:prSet phldrT="[Текст]" custT="1"/>
      <dgm:spPr>
        <a:solidFill>
          <a:srgbClr val="FF0000">
            <a:alpha val="90000"/>
          </a:srgbClr>
        </a:solidFill>
      </dgm:spPr>
      <dgm:t>
        <a:bodyPr/>
        <a:lstStyle/>
        <a:p>
          <a:r>
            <a:rPr lang="en-US" sz="1600" b="1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PARAMEEDIK III </a:t>
          </a:r>
          <a:r>
            <a:rPr lang="et-EE" sz="1600" b="1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?</a:t>
          </a:r>
          <a:r>
            <a:rPr lang="en-US" sz="1600" b="1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= </a:t>
          </a:r>
          <a:endParaRPr lang="et-EE" sz="1600" dirty="0">
            <a:solidFill>
              <a:srgbClr val="FFFF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B57986D1-374A-4F6A-AB8E-B926C7724F7E}" type="parTrans" cxnId="{13D3610A-77D0-40FC-8B73-D4B36B9A1685}">
      <dgm:prSet/>
      <dgm:spPr/>
      <dgm:t>
        <a:bodyPr/>
        <a:lstStyle/>
        <a:p>
          <a:endParaRPr lang="et-EE"/>
        </a:p>
      </dgm:t>
    </dgm:pt>
    <dgm:pt modelId="{383E8C2B-3AA2-447B-8E6B-1A8C3665D518}" type="sibTrans" cxnId="{13D3610A-77D0-40FC-8B73-D4B36B9A1685}">
      <dgm:prSet/>
      <dgm:spPr/>
      <dgm:t>
        <a:bodyPr/>
        <a:lstStyle/>
        <a:p>
          <a:endParaRPr lang="et-EE"/>
        </a:p>
      </dgm:t>
    </dgm:pt>
    <dgm:pt modelId="{86B0FB89-14B5-439C-AD1B-119A6D6DAFFC}">
      <dgm:prSet phldrT="[Текст]" custT="1"/>
      <dgm:spPr>
        <a:solidFill>
          <a:srgbClr val="FF0000">
            <a:alpha val="90000"/>
          </a:srgbClr>
        </a:solidFill>
      </dgm:spPr>
      <dgm:t>
        <a:bodyPr/>
        <a:lstStyle/>
        <a:p>
          <a:pPr marL="0" marR="0" indent="0" defTabSz="914400" rtl="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t-EE" sz="1800" b="1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KIIRABI</a:t>
          </a:r>
          <a:r>
            <a:rPr lang="en-GB" sz="1800" b="1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-</a:t>
          </a:r>
          <a:r>
            <a:rPr lang="et-EE" sz="1800" b="1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BRIGAADIJUHT ?????</a:t>
          </a:r>
        </a:p>
        <a:p>
          <a:pPr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t-EE" sz="1800" dirty="0">
            <a:solidFill>
              <a:srgbClr val="FFFF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A9A1A1C4-670B-4821-8A5E-C8DAAF737C2A}" type="parTrans" cxnId="{F590C027-290F-4AE0-9EF7-46208C76CB2C}">
      <dgm:prSet/>
      <dgm:spPr/>
      <dgm:t>
        <a:bodyPr/>
        <a:lstStyle/>
        <a:p>
          <a:endParaRPr lang="et-EE"/>
        </a:p>
      </dgm:t>
    </dgm:pt>
    <dgm:pt modelId="{1EE406E7-B7F9-41DD-B9A2-9D1ACE86578D}" type="sibTrans" cxnId="{F590C027-290F-4AE0-9EF7-46208C76CB2C}">
      <dgm:prSet/>
      <dgm:spPr/>
      <dgm:t>
        <a:bodyPr/>
        <a:lstStyle/>
        <a:p>
          <a:endParaRPr lang="et-EE"/>
        </a:p>
      </dgm:t>
    </dgm:pt>
    <dgm:pt modelId="{B8C4B6E9-A128-47E1-847B-EAB253736251}" type="pres">
      <dgm:prSet presAssocID="{DF2C3330-376B-4A95-83C2-541F553E64FF}" presName="Name0" presStyleCnt="0">
        <dgm:presLayoutVars>
          <dgm:chPref val="3"/>
          <dgm:dir/>
          <dgm:animLvl val="lvl"/>
          <dgm:resizeHandles/>
        </dgm:presLayoutVars>
      </dgm:prSet>
      <dgm:spPr/>
      <dgm:t>
        <a:bodyPr/>
        <a:lstStyle/>
        <a:p>
          <a:endParaRPr lang="et-EE"/>
        </a:p>
      </dgm:t>
    </dgm:pt>
    <dgm:pt modelId="{A46EEA25-B77B-4234-891F-C61F6205E972}" type="pres">
      <dgm:prSet presAssocID="{BAA87077-0DD2-49DF-98C4-5CF773589AC3}" presName="horFlow" presStyleCnt="0"/>
      <dgm:spPr/>
    </dgm:pt>
    <dgm:pt modelId="{4463DA6A-3F2E-4125-83A9-E7B3F46040B1}" type="pres">
      <dgm:prSet presAssocID="{BAA87077-0DD2-49DF-98C4-5CF773589AC3}" presName="bigChev" presStyleLbl="node1" presStyleIdx="0" presStyleCnt="3"/>
      <dgm:spPr/>
      <dgm:t>
        <a:bodyPr/>
        <a:lstStyle/>
        <a:p>
          <a:endParaRPr lang="et-EE"/>
        </a:p>
      </dgm:t>
    </dgm:pt>
    <dgm:pt modelId="{645194EC-E62B-4BDE-B93F-615167FCA128}" type="pres">
      <dgm:prSet presAssocID="{685D23FC-0497-4BFA-8734-9C2500A3FB6E}" presName="parTrans" presStyleCnt="0"/>
      <dgm:spPr/>
    </dgm:pt>
    <dgm:pt modelId="{3C027A8D-E827-4C1D-8F97-9A6E004C794F}" type="pres">
      <dgm:prSet presAssocID="{2DD92686-5D64-4623-8A69-8DE92862C943}" presName="node" presStyleLbl="alignAccFollowNode1" presStyleIdx="0" presStyleCnt="6">
        <dgm:presLayoutVars>
          <dgm:bulletEnabled val="1"/>
        </dgm:presLayoutVars>
      </dgm:prSet>
      <dgm:spPr/>
      <dgm:t>
        <a:bodyPr/>
        <a:lstStyle/>
        <a:p>
          <a:endParaRPr lang="et-EE"/>
        </a:p>
      </dgm:t>
    </dgm:pt>
    <dgm:pt modelId="{6CB48BA6-4AC8-47FD-9594-2D6FCEF91226}" type="pres">
      <dgm:prSet presAssocID="{47DAB51F-22FD-4BDF-AD72-9FCEA66C1C5E}" presName="sibTrans" presStyleCnt="0"/>
      <dgm:spPr/>
    </dgm:pt>
    <dgm:pt modelId="{36C6E991-D25C-478B-A01A-FB5F839A64A2}" type="pres">
      <dgm:prSet presAssocID="{AD690AD6-84DC-4CCD-A891-493878F7ADDC}" presName="node" presStyleLbl="alignAccFollowNode1" presStyleIdx="1" presStyleCnt="6">
        <dgm:presLayoutVars>
          <dgm:bulletEnabled val="1"/>
        </dgm:presLayoutVars>
      </dgm:prSet>
      <dgm:spPr/>
      <dgm:t>
        <a:bodyPr/>
        <a:lstStyle/>
        <a:p>
          <a:endParaRPr lang="et-EE"/>
        </a:p>
      </dgm:t>
    </dgm:pt>
    <dgm:pt modelId="{47363927-3733-452B-97A5-24955FE1B4BE}" type="pres">
      <dgm:prSet presAssocID="{BAA87077-0DD2-49DF-98C4-5CF773589AC3}" presName="vSp" presStyleCnt="0"/>
      <dgm:spPr/>
    </dgm:pt>
    <dgm:pt modelId="{50ACF723-D9D8-432E-AE1F-747633337385}" type="pres">
      <dgm:prSet presAssocID="{D28E0149-380D-4A0B-B0D6-65AA40886DA3}" presName="horFlow" presStyleCnt="0"/>
      <dgm:spPr/>
    </dgm:pt>
    <dgm:pt modelId="{DBD8954B-2FF1-4C28-A592-C95C052F07D3}" type="pres">
      <dgm:prSet presAssocID="{D28E0149-380D-4A0B-B0D6-65AA40886DA3}" presName="bigChev" presStyleLbl="node1" presStyleIdx="1" presStyleCnt="3"/>
      <dgm:spPr/>
      <dgm:t>
        <a:bodyPr/>
        <a:lstStyle/>
        <a:p>
          <a:endParaRPr lang="et-EE"/>
        </a:p>
      </dgm:t>
    </dgm:pt>
    <dgm:pt modelId="{2B4DAB2E-18CB-44FA-A070-A7D08DC1A049}" type="pres">
      <dgm:prSet presAssocID="{E68FE33C-4C72-40FD-9F3A-ABBB0427A8AA}" presName="parTrans" presStyleCnt="0"/>
      <dgm:spPr/>
    </dgm:pt>
    <dgm:pt modelId="{DD5CB8DE-E283-47FD-ADC7-63A5F27A5FE0}" type="pres">
      <dgm:prSet presAssocID="{DC0D00CC-EBA0-4535-B09C-363EEFE864D4}" presName="node" presStyleLbl="alignAccFollowNode1" presStyleIdx="2" presStyleCnt="6">
        <dgm:presLayoutVars>
          <dgm:bulletEnabled val="1"/>
        </dgm:presLayoutVars>
      </dgm:prSet>
      <dgm:spPr/>
      <dgm:t>
        <a:bodyPr/>
        <a:lstStyle/>
        <a:p>
          <a:endParaRPr lang="et-EE"/>
        </a:p>
      </dgm:t>
    </dgm:pt>
    <dgm:pt modelId="{8BC4C63D-1BE9-4CA2-9E72-A720B382DCB9}" type="pres">
      <dgm:prSet presAssocID="{4CDC734E-B848-4DC2-A265-21D66F9F4F65}" presName="sibTrans" presStyleCnt="0"/>
      <dgm:spPr/>
    </dgm:pt>
    <dgm:pt modelId="{1C117998-26D1-44B7-9BCF-1B69F14B5630}" type="pres">
      <dgm:prSet presAssocID="{BF446ADF-B83D-40F3-AEF7-30E194F20AF8}" presName="node" presStyleLbl="alignAccFollowNode1" presStyleIdx="3" presStyleCnt="6">
        <dgm:presLayoutVars>
          <dgm:bulletEnabled val="1"/>
        </dgm:presLayoutVars>
      </dgm:prSet>
      <dgm:spPr/>
      <dgm:t>
        <a:bodyPr/>
        <a:lstStyle/>
        <a:p>
          <a:endParaRPr lang="et-EE"/>
        </a:p>
      </dgm:t>
    </dgm:pt>
    <dgm:pt modelId="{1763AA51-FF8E-4433-846B-809CEB711067}" type="pres">
      <dgm:prSet presAssocID="{D28E0149-380D-4A0B-B0D6-65AA40886DA3}" presName="vSp" presStyleCnt="0"/>
      <dgm:spPr/>
    </dgm:pt>
    <dgm:pt modelId="{9660D99F-C3F0-4FBE-B47C-045AA036B4E4}" type="pres">
      <dgm:prSet presAssocID="{EF11ECE9-3D5E-4B65-BFC7-9794C9D5449E}" presName="horFlow" presStyleCnt="0"/>
      <dgm:spPr/>
    </dgm:pt>
    <dgm:pt modelId="{11BB45B0-86BE-43E7-8B77-DE719EE95511}" type="pres">
      <dgm:prSet presAssocID="{EF11ECE9-3D5E-4B65-BFC7-9794C9D5449E}" presName="bigChev" presStyleLbl="node1" presStyleIdx="2" presStyleCnt="3"/>
      <dgm:spPr/>
      <dgm:t>
        <a:bodyPr/>
        <a:lstStyle/>
        <a:p>
          <a:endParaRPr lang="et-EE"/>
        </a:p>
      </dgm:t>
    </dgm:pt>
    <dgm:pt modelId="{ACA898BD-43AA-4F8D-8AE8-4FBA419A8598}" type="pres">
      <dgm:prSet presAssocID="{B57986D1-374A-4F6A-AB8E-B926C7724F7E}" presName="parTrans" presStyleCnt="0"/>
      <dgm:spPr/>
    </dgm:pt>
    <dgm:pt modelId="{C9F0E07B-34FD-4E77-8C01-BD794731418A}" type="pres">
      <dgm:prSet presAssocID="{FA329688-CCC2-41B9-9EFE-2F13D2E1F636}" presName="node" presStyleLbl="alignAccFollowNode1" presStyleIdx="4" presStyleCnt="6">
        <dgm:presLayoutVars>
          <dgm:bulletEnabled val="1"/>
        </dgm:presLayoutVars>
      </dgm:prSet>
      <dgm:spPr/>
      <dgm:t>
        <a:bodyPr/>
        <a:lstStyle/>
        <a:p>
          <a:endParaRPr lang="et-EE"/>
        </a:p>
      </dgm:t>
    </dgm:pt>
    <dgm:pt modelId="{3AECA248-7AA9-438A-B6BB-E99665DAA473}" type="pres">
      <dgm:prSet presAssocID="{383E8C2B-3AA2-447B-8E6B-1A8C3665D518}" presName="sibTrans" presStyleCnt="0"/>
      <dgm:spPr/>
    </dgm:pt>
    <dgm:pt modelId="{0D29CDFC-A2F7-4667-AF5B-3AF441E50CF2}" type="pres">
      <dgm:prSet presAssocID="{86B0FB89-14B5-439C-AD1B-119A6D6DAFFC}" presName="node" presStyleLbl="alignAccFollowNode1" presStyleIdx="5" presStyleCnt="6">
        <dgm:presLayoutVars>
          <dgm:bulletEnabled val="1"/>
        </dgm:presLayoutVars>
      </dgm:prSet>
      <dgm:spPr/>
      <dgm:t>
        <a:bodyPr/>
        <a:lstStyle/>
        <a:p>
          <a:endParaRPr lang="et-EE"/>
        </a:p>
      </dgm:t>
    </dgm:pt>
  </dgm:ptLst>
  <dgm:cxnLst>
    <dgm:cxn modelId="{C8661573-62E7-4606-BEF8-A2D79C4B7882}" type="presOf" srcId="{BAA87077-0DD2-49DF-98C4-5CF773589AC3}" destId="{4463DA6A-3F2E-4125-83A9-E7B3F46040B1}" srcOrd="0" destOrd="0" presId="urn:microsoft.com/office/officeart/2005/8/layout/lProcess3"/>
    <dgm:cxn modelId="{B2C1652D-F616-4340-A5B8-952C43704688}" type="presOf" srcId="{D28E0149-380D-4A0B-B0D6-65AA40886DA3}" destId="{DBD8954B-2FF1-4C28-A592-C95C052F07D3}" srcOrd="0" destOrd="0" presId="urn:microsoft.com/office/officeart/2005/8/layout/lProcess3"/>
    <dgm:cxn modelId="{F590C027-290F-4AE0-9EF7-46208C76CB2C}" srcId="{EF11ECE9-3D5E-4B65-BFC7-9794C9D5449E}" destId="{86B0FB89-14B5-439C-AD1B-119A6D6DAFFC}" srcOrd="1" destOrd="0" parTransId="{A9A1A1C4-670B-4821-8A5E-C8DAAF737C2A}" sibTransId="{1EE406E7-B7F9-41DD-B9A2-9D1ACE86578D}"/>
    <dgm:cxn modelId="{13D3610A-77D0-40FC-8B73-D4B36B9A1685}" srcId="{EF11ECE9-3D5E-4B65-BFC7-9794C9D5449E}" destId="{FA329688-CCC2-41B9-9EFE-2F13D2E1F636}" srcOrd="0" destOrd="0" parTransId="{B57986D1-374A-4F6A-AB8E-B926C7724F7E}" sibTransId="{383E8C2B-3AA2-447B-8E6B-1A8C3665D518}"/>
    <dgm:cxn modelId="{085538DF-D9D2-4540-82C3-807B3637E66F}" type="presOf" srcId="{DF2C3330-376B-4A95-83C2-541F553E64FF}" destId="{B8C4B6E9-A128-47E1-847B-EAB253736251}" srcOrd="0" destOrd="0" presId="urn:microsoft.com/office/officeart/2005/8/layout/lProcess3"/>
    <dgm:cxn modelId="{1DF098AF-7DAB-4B4E-8084-3F451C4DFBAB}" type="presOf" srcId="{FA329688-CCC2-41B9-9EFE-2F13D2E1F636}" destId="{C9F0E07B-34FD-4E77-8C01-BD794731418A}" srcOrd="0" destOrd="0" presId="urn:microsoft.com/office/officeart/2005/8/layout/lProcess3"/>
    <dgm:cxn modelId="{526D97C3-40FB-4300-8FEA-426CAA7815D1}" type="presOf" srcId="{EF11ECE9-3D5E-4B65-BFC7-9794C9D5449E}" destId="{11BB45B0-86BE-43E7-8B77-DE719EE95511}" srcOrd="0" destOrd="0" presId="urn:microsoft.com/office/officeart/2005/8/layout/lProcess3"/>
    <dgm:cxn modelId="{98016661-E31E-4D3F-85E5-AE0B6DA9D9B6}" srcId="{DF2C3330-376B-4A95-83C2-541F553E64FF}" destId="{D28E0149-380D-4A0B-B0D6-65AA40886DA3}" srcOrd="1" destOrd="0" parTransId="{896D9D0A-8396-4987-8DCD-71E5E2711127}" sibTransId="{F66604CC-89C4-458C-AE4D-DAE5BA4D8AF7}"/>
    <dgm:cxn modelId="{F094913F-1F99-440C-ACC8-3F3D494FA6EE}" srcId="{DF2C3330-376B-4A95-83C2-541F553E64FF}" destId="{EF11ECE9-3D5E-4B65-BFC7-9794C9D5449E}" srcOrd="2" destOrd="0" parTransId="{CAA7D9B5-2443-4DAA-8805-BB83060E6B64}" sibTransId="{D476681C-F617-487A-A436-606A706A58C1}"/>
    <dgm:cxn modelId="{AFD2C662-5332-4623-ACDB-7B5F78ECF269}" srcId="{BAA87077-0DD2-49DF-98C4-5CF773589AC3}" destId="{AD690AD6-84DC-4CCD-A891-493878F7ADDC}" srcOrd="1" destOrd="0" parTransId="{F2658CA4-1C2E-44FE-BB32-C6E519989D9F}" sibTransId="{E8083337-AD90-49EF-8AFD-B36C8644161A}"/>
    <dgm:cxn modelId="{17455ED4-9E0A-48FE-A77D-3BD0E8A8685E}" type="presOf" srcId="{DC0D00CC-EBA0-4535-B09C-363EEFE864D4}" destId="{DD5CB8DE-E283-47FD-ADC7-63A5F27A5FE0}" srcOrd="0" destOrd="0" presId="urn:microsoft.com/office/officeart/2005/8/layout/lProcess3"/>
    <dgm:cxn modelId="{A252B7C6-333F-436F-97A6-57D706B57BF6}" type="presOf" srcId="{BF446ADF-B83D-40F3-AEF7-30E194F20AF8}" destId="{1C117998-26D1-44B7-9BCF-1B69F14B5630}" srcOrd="0" destOrd="0" presId="urn:microsoft.com/office/officeart/2005/8/layout/lProcess3"/>
    <dgm:cxn modelId="{D2B05B35-875B-4012-805C-F5233D522AA6}" srcId="{DF2C3330-376B-4A95-83C2-541F553E64FF}" destId="{BAA87077-0DD2-49DF-98C4-5CF773589AC3}" srcOrd="0" destOrd="0" parTransId="{5DFF428A-CF5A-43B8-B2B7-483A49D4747F}" sibTransId="{6F7BC1C4-5CFB-4A9F-B317-34A2126066A4}"/>
    <dgm:cxn modelId="{B0E5133E-B9BA-430A-B9CB-8D281E83783B}" srcId="{D28E0149-380D-4A0B-B0D6-65AA40886DA3}" destId="{BF446ADF-B83D-40F3-AEF7-30E194F20AF8}" srcOrd="1" destOrd="0" parTransId="{208FF1B6-FA1D-4D9C-8AC6-E7CFB393EA71}" sibTransId="{A894F3E5-3BC0-49AC-A71D-4CE290DB3341}"/>
    <dgm:cxn modelId="{FD430DF9-C106-46C0-9C72-5243D40A7F12}" srcId="{D28E0149-380D-4A0B-B0D6-65AA40886DA3}" destId="{DC0D00CC-EBA0-4535-B09C-363EEFE864D4}" srcOrd="0" destOrd="0" parTransId="{E68FE33C-4C72-40FD-9F3A-ABBB0427A8AA}" sibTransId="{4CDC734E-B848-4DC2-A265-21D66F9F4F65}"/>
    <dgm:cxn modelId="{F7BD1B17-2658-4903-8A0D-EDF2DD6AE41B}" type="presOf" srcId="{86B0FB89-14B5-439C-AD1B-119A6D6DAFFC}" destId="{0D29CDFC-A2F7-4667-AF5B-3AF441E50CF2}" srcOrd="0" destOrd="0" presId="urn:microsoft.com/office/officeart/2005/8/layout/lProcess3"/>
    <dgm:cxn modelId="{664FB606-5262-43B7-9394-60F43364D587}" type="presOf" srcId="{2DD92686-5D64-4623-8A69-8DE92862C943}" destId="{3C027A8D-E827-4C1D-8F97-9A6E004C794F}" srcOrd="0" destOrd="0" presId="urn:microsoft.com/office/officeart/2005/8/layout/lProcess3"/>
    <dgm:cxn modelId="{9B64B3B3-EF0E-4E24-89D9-C356ED0A4761}" type="presOf" srcId="{AD690AD6-84DC-4CCD-A891-493878F7ADDC}" destId="{36C6E991-D25C-478B-A01A-FB5F839A64A2}" srcOrd="0" destOrd="0" presId="urn:microsoft.com/office/officeart/2005/8/layout/lProcess3"/>
    <dgm:cxn modelId="{D7FA17A3-2EDA-4592-9A28-B36ED3EDCE87}" srcId="{BAA87077-0DD2-49DF-98C4-5CF773589AC3}" destId="{2DD92686-5D64-4623-8A69-8DE92862C943}" srcOrd="0" destOrd="0" parTransId="{685D23FC-0497-4BFA-8734-9C2500A3FB6E}" sibTransId="{47DAB51F-22FD-4BDF-AD72-9FCEA66C1C5E}"/>
    <dgm:cxn modelId="{1A731DCB-AE96-462F-98CB-7B3CEE279257}" type="presParOf" srcId="{B8C4B6E9-A128-47E1-847B-EAB253736251}" destId="{A46EEA25-B77B-4234-891F-C61F6205E972}" srcOrd="0" destOrd="0" presId="urn:microsoft.com/office/officeart/2005/8/layout/lProcess3"/>
    <dgm:cxn modelId="{8F1C5298-4307-4DB3-8040-E6AF90062941}" type="presParOf" srcId="{A46EEA25-B77B-4234-891F-C61F6205E972}" destId="{4463DA6A-3F2E-4125-83A9-E7B3F46040B1}" srcOrd="0" destOrd="0" presId="urn:microsoft.com/office/officeart/2005/8/layout/lProcess3"/>
    <dgm:cxn modelId="{073792FC-8664-4D80-99DF-3206F48BF1A5}" type="presParOf" srcId="{A46EEA25-B77B-4234-891F-C61F6205E972}" destId="{645194EC-E62B-4BDE-B93F-615167FCA128}" srcOrd="1" destOrd="0" presId="urn:microsoft.com/office/officeart/2005/8/layout/lProcess3"/>
    <dgm:cxn modelId="{950A7A79-2126-4C3A-92B3-06F9E6B9F47C}" type="presParOf" srcId="{A46EEA25-B77B-4234-891F-C61F6205E972}" destId="{3C027A8D-E827-4C1D-8F97-9A6E004C794F}" srcOrd="2" destOrd="0" presId="urn:microsoft.com/office/officeart/2005/8/layout/lProcess3"/>
    <dgm:cxn modelId="{4C250F46-09B9-4DD6-B2B5-2068F1207736}" type="presParOf" srcId="{A46EEA25-B77B-4234-891F-C61F6205E972}" destId="{6CB48BA6-4AC8-47FD-9594-2D6FCEF91226}" srcOrd="3" destOrd="0" presId="urn:microsoft.com/office/officeart/2005/8/layout/lProcess3"/>
    <dgm:cxn modelId="{E016C738-2E97-4A3E-B403-494ECDD3FE10}" type="presParOf" srcId="{A46EEA25-B77B-4234-891F-C61F6205E972}" destId="{36C6E991-D25C-478B-A01A-FB5F839A64A2}" srcOrd="4" destOrd="0" presId="urn:microsoft.com/office/officeart/2005/8/layout/lProcess3"/>
    <dgm:cxn modelId="{25CD5818-9E7A-48D3-A866-DE8B5B34CB8E}" type="presParOf" srcId="{B8C4B6E9-A128-47E1-847B-EAB253736251}" destId="{47363927-3733-452B-97A5-24955FE1B4BE}" srcOrd="1" destOrd="0" presId="urn:microsoft.com/office/officeart/2005/8/layout/lProcess3"/>
    <dgm:cxn modelId="{D8532810-FED6-4FF1-A6D0-6D76279C46AD}" type="presParOf" srcId="{B8C4B6E9-A128-47E1-847B-EAB253736251}" destId="{50ACF723-D9D8-432E-AE1F-747633337385}" srcOrd="2" destOrd="0" presId="urn:microsoft.com/office/officeart/2005/8/layout/lProcess3"/>
    <dgm:cxn modelId="{72BED2DC-0619-49A6-A4BA-1D87C56C38BE}" type="presParOf" srcId="{50ACF723-D9D8-432E-AE1F-747633337385}" destId="{DBD8954B-2FF1-4C28-A592-C95C052F07D3}" srcOrd="0" destOrd="0" presId="urn:microsoft.com/office/officeart/2005/8/layout/lProcess3"/>
    <dgm:cxn modelId="{6061266B-EF19-41DF-94D3-CEC2EDFC0538}" type="presParOf" srcId="{50ACF723-D9D8-432E-AE1F-747633337385}" destId="{2B4DAB2E-18CB-44FA-A070-A7D08DC1A049}" srcOrd="1" destOrd="0" presId="urn:microsoft.com/office/officeart/2005/8/layout/lProcess3"/>
    <dgm:cxn modelId="{D6E604C4-2731-4FFE-9DE9-C952D8FDE9DF}" type="presParOf" srcId="{50ACF723-D9D8-432E-AE1F-747633337385}" destId="{DD5CB8DE-E283-47FD-ADC7-63A5F27A5FE0}" srcOrd="2" destOrd="0" presId="urn:microsoft.com/office/officeart/2005/8/layout/lProcess3"/>
    <dgm:cxn modelId="{7E5CE157-F47C-456B-A199-8EF9D5E63A84}" type="presParOf" srcId="{50ACF723-D9D8-432E-AE1F-747633337385}" destId="{8BC4C63D-1BE9-4CA2-9E72-A720B382DCB9}" srcOrd="3" destOrd="0" presId="urn:microsoft.com/office/officeart/2005/8/layout/lProcess3"/>
    <dgm:cxn modelId="{62169B03-07E3-459F-8F71-AAE9848B57B2}" type="presParOf" srcId="{50ACF723-D9D8-432E-AE1F-747633337385}" destId="{1C117998-26D1-44B7-9BCF-1B69F14B5630}" srcOrd="4" destOrd="0" presId="urn:microsoft.com/office/officeart/2005/8/layout/lProcess3"/>
    <dgm:cxn modelId="{61D78513-9535-42DB-A8B5-AB319F23A2B2}" type="presParOf" srcId="{B8C4B6E9-A128-47E1-847B-EAB253736251}" destId="{1763AA51-FF8E-4433-846B-809CEB711067}" srcOrd="3" destOrd="0" presId="urn:microsoft.com/office/officeart/2005/8/layout/lProcess3"/>
    <dgm:cxn modelId="{4716C81D-8801-4230-BC71-4E489E8AB379}" type="presParOf" srcId="{B8C4B6E9-A128-47E1-847B-EAB253736251}" destId="{9660D99F-C3F0-4FBE-B47C-045AA036B4E4}" srcOrd="4" destOrd="0" presId="urn:microsoft.com/office/officeart/2005/8/layout/lProcess3"/>
    <dgm:cxn modelId="{0BDF7236-5B68-4275-86D4-074E40DE8A62}" type="presParOf" srcId="{9660D99F-C3F0-4FBE-B47C-045AA036B4E4}" destId="{11BB45B0-86BE-43E7-8B77-DE719EE95511}" srcOrd="0" destOrd="0" presId="urn:microsoft.com/office/officeart/2005/8/layout/lProcess3"/>
    <dgm:cxn modelId="{88BA30FD-37AE-468D-BA72-FD268B7D0D12}" type="presParOf" srcId="{9660D99F-C3F0-4FBE-B47C-045AA036B4E4}" destId="{ACA898BD-43AA-4F8D-8AE8-4FBA419A8598}" srcOrd="1" destOrd="0" presId="urn:microsoft.com/office/officeart/2005/8/layout/lProcess3"/>
    <dgm:cxn modelId="{404DCB81-51A0-45AA-9D96-A2F56CE8FE66}" type="presParOf" srcId="{9660D99F-C3F0-4FBE-B47C-045AA036B4E4}" destId="{C9F0E07B-34FD-4E77-8C01-BD794731418A}" srcOrd="2" destOrd="0" presId="urn:microsoft.com/office/officeart/2005/8/layout/lProcess3"/>
    <dgm:cxn modelId="{976EA17E-2496-4885-97A9-BFD0C5BFA7E3}" type="presParOf" srcId="{9660D99F-C3F0-4FBE-B47C-045AA036B4E4}" destId="{3AECA248-7AA9-438A-B6BB-E99665DAA473}" srcOrd="3" destOrd="0" presId="urn:microsoft.com/office/officeart/2005/8/layout/lProcess3"/>
    <dgm:cxn modelId="{475A8072-673C-45D7-8EA2-3A9FB27432AC}" type="presParOf" srcId="{9660D99F-C3F0-4FBE-B47C-045AA036B4E4}" destId="{0D29CDFC-A2F7-4667-AF5B-3AF441E50CF2}" srcOrd="4" destOrd="0" presId="urn:microsoft.com/office/officeart/2005/8/layout/lProcess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463DA6A-3F2E-4125-83A9-E7B3F46040B1}">
      <dsp:nvSpPr>
        <dsp:cNvPr id="0" name=""/>
        <dsp:cNvSpPr/>
      </dsp:nvSpPr>
      <dsp:spPr>
        <a:xfrm>
          <a:off x="600587" y="1613"/>
          <a:ext cx="3290589" cy="1316235"/>
        </a:xfrm>
        <a:prstGeom prst="chevron">
          <a:avLst/>
        </a:prstGeom>
        <a:solidFill>
          <a:srgbClr val="FF0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15240" rIns="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t-EE" sz="2400" kern="1200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Kiirabitehnik </a:t>
          </a:r>
          <a:r>
            <a:rPr lang="en-GB" sz="2400" kern="1200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=</a:t>
          </a:r>
          <a:endParaRPr lang="et-EE" sz="2400" kern="1200" dirty="0">
            <a:solidFill>
              <a:srgbClr val="FFFF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1258705" y="1613"/>
        <a:ext cx="1974354" cy="1316235"/>
      </dsp:txXfrm>
    </dsp:sp>
    <dsp:sp modelId="{3C027A8D-E827-4C1D-8F97-9A6E004C794F}">
      <dsp:nvSpPr>
        <dsp:cNvPr id="0" name=""/>
        <dsp:cNvSpPr/>
      </dsp:nvSpPr>
      <dsp:spPr>
        <a:xfrm>
          <a:off x="3463400" y="113493"/>
          <a:ext cx="2731189" cy="1092475"/>
        </a:xfrm>
        <a:prstGeom prst="chevron">
          <a:avLst/>
        </a:prstGeom>
        <a:solidFill>
          <a:srgbClr val="FF0000">
            <a:alpha val="90000"/>
          </a:srgb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320" tIns="10160" rIns="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PARAMEEDIK I</a:t>
          </a:r>
          <a:r>
            <a:rPr lang="et-EE" sz="1600" b="1" kern="1200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? </a:t>
          </a:r>
          <a:r>
            <a:rPr lang="en-GB" sz="1600" b="1" kern="1200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=</a:t>
          </a:r>
          <a:r>
            <a:rPr lang="et-EE" sz="1600" b="1" kern="1200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</a:t>
          </a:r>
          <a:endParaRPr lang="et-EE" sz="1600" kern="1200" dirty="0">
            <a:solidFill>
              <a:srgbClr val="FFFF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4009638" y="113493"/>
        <a:ext cx="1638714" cy="1092475"/>
      </dsp:txXfrm>
    </dsp:sp>
    <dsp:sp modelId="{36C6E991-D25C-478B-A01A-FB5F839A64A2}">
      <dsp:nvSpPr>
        <dsp:cNvPr id="0" name=""/>
        <dsp:cNvSpPr/>
      </dsp:nvSpPr>
      <dsp:spPr>
        <a:xfrm>
          <a:off x="5812223" y="113493"/>
          <a:ext cx="2731189" cy="1092475"/>
        </a:xfrm>
        <a:prstGeom prst="chevron">
          <a:avLst/>
        </a:prstGeom>
        <a:solidFill>
          <a:srgbClr val="FF0000">
            <a:alpha val="90000"/>
          </a:srgb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11430" rIns="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t-EE" sz="1800" b="1" kern="1200" noProof="0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kolmas kiirabibrigaadi liige</a:t>
          </a:r>
          <a:endParaRPr lang="et-EE" sz="1800" kern="1200" noProof="0" dirty="0">
            <a:solidFill>
              <a:srgbClr val="FFFF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6358461" y="113493"/>
        <a:ext cx="1638714" cy="1092475"/>
      </dsp:txXfrm>
    </dsp:sp>
    <dsp:sp modelId="{DBD8954B-2FF1-4C28-A592-C95C052F07D3}">
      <dsp:nvSpPr>
        <dsp:cNvPr id="0" name=""/>
        <dsp:cNvSpPr/>
      </dsp:nvSpPr>
      <dsp:spPr>
        <a:xfrm>
          <a:off x="600587" y="1502122"/>
          <a:ext cx="3290589" cy="1316235"/>
        </a:xfrm>
        <a:prstGeom prst="chevron">
          <a:avLst/>
        </a:prstGeom>
        <a:solidFill>
          <a:srgbClr val="FF0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15240" rIns="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t-EE" sz="2400" b="1" kern="1200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EMT </a:t>
          </a:r>
          <a:r>
            <a:rPr lang="en-GB" sz="2400" b="1" kern="1200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= </a:t>
          </a:r>
          <a:endParaRPr lang="et-EE" sz="2400" kern="1200" dirty="0">
            <a:solidFill>
              <a:srgbClr val="FFFF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1258705" y="1502122"/>
        <a:ext cx="1974354" cy="1316235"/>
      </dsp:txXfrm>
    </dsp:sp>
    <dsp:sp modelId="{DD5CB8DE-E283-47FD-ADC7-63A5F27A5FE0}">
      <dsp:nvSpPr>
        <dsp:cNvPr id="0" name=""/>
        <dsp:cNvSpPr/>
      </dsp:nvSpPr>
      <dsp:spPr>
        <a:xfrm>
          <a:off x="3463400" y="1614002"/>
          <a:ext cx="2731189" cy="1092475"/>
        </a:xfrm>
        <a:prstGeom prst="chevron">
          <a:avLst/>
        </a:prstGeom>
        <a:solidFill>
          <a:srgbClr val="FF0000">
            <a:alpha val="90000"/>
          </a:srgb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320" tIns="10160" rIns="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PARAMEEDIK II </a:t>
          </a:r>
          <a:r>
            <a:rPr lang="et-EE" sz="1600" b="1" kern="1200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?</a:t>
          </a:r>
          <a:r>
            <a:rPr lang="en-GB" sz="1600" b="1" kern="1200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= </a:t>
          </a:r>
          <a:endParaRPr lang="et-EE" sz="1600" kern="1200" dirty="0">
            <a:solidFill>
              <a:srgbClr val="FFFF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4009638" y="1614002"/>
        <a:ext cx="1638714" cy="1092475"/>
      </dsp:txXfrm>
    </dsp:sp>
    <dsp:sp modelId="{1C117998-26D1-44B7-9BCF-1B69F14B5630}">
      <dsp:nvSpPr>
        <dsp:cNvPr id="0" name=""/>
        <dsp:cNvSpPr/>
      </dsp:nvSpPr>
      <dsp:spPr>
        <a:xfrm>
          <a:off x="5812223" y="1614002"/>
          <a:ext cx="2731189" cy="1092475"/>
        </a:xfrm>
        <a:prstGeom prst="chevron">
          <a:avLst/>
        </a:prstGeom>
        <a:solidFill>
          <a:srgbClr val="FF0000">
            <a:alpha val="90000"/>
          </a:srgb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11430" rIns="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t-EE" sz="1800" b="1" kern="1200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teine </a:t>
          </a:r>
          <a:r>
            <a:rPr lang="et-EE" sz="1800" b="1" kern="1200" noProof="0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kiirabibrigaadi </a:t>
          </a:r>
          <a:r>
            <a:rPr lang="et-EE" sz="1800" b="1" kern="1200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liige</a:t>
          </a:r>
          <a:endParaRPr lang="et-EE" sz="1800" kern="1200" dirty="0">
            <a:solidFill>
              <a:srgbClr val="FFFF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6358461" y="1614002"/>
        <a:ext cx="1638714" cy="1092475"/>
      </dsp:txXfrm>
    </dsp:sp>
    <dsp:sp modelId="{11BB45B0-86BE-43E7-8B77-DE719EE95511}">
      <dsp:nvSpPr>
        <dsp:cNvPr id="0" name=""/>
        <dsp:cNvSpPr/>
      </dsp:nvSpPr>
      <dsp:spPr>
        <a:xfrm>
          <a:off x="600587" y="3002631"/>
          <a:ext cx="3290589" cy="1316235"/>
        </a:xfrm>
        <a:prstGeom prst="chevron">
          <a:avLst/>
        </a:prstGeom>
        <a:solidFill>
          <a:srgbClr val="FF0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15240" rIns="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t-EE" sz="2400" b="1" kern="1200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“</a:t>
          </a:r>
          <a:r>
            <a:rPr lang="et-EE" sz="2400" b="1" kern="1200" dirty="0" err="1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SuperEMT</a:t>
          </a:r>
          <a:r>
            <a:rPr lang="et-EE" sz="2400" b="1" kern="1200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”</a:t>
          </a:r>
          <a:r>
            <a:rPr lang="en-US" sz="2400" b="1" kern="1200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</a:t>
          </a:r>
          <a:r>
            <a:rPr lang="en-GB" sz="2400" b="1" kern="1200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= </a:t>
          </a:r>
          <a:endParaRPr lang="et-EE" sz="2400" kern="1200" dirty="0">
            <a:solidFill>
              <a:srgbClr val="FFFF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1258705" y="3002631"/>
        <a:ext cx="1974354" cy="1316235"/>
      </dsp:txXfrm>
    </dsp:sp>
    <dsp:sp modelId="{C9F0E07B-34FD-4E77-8C01-BD794731418A}">
      <dsp:nvSpPr>
        <dsp:cNvPr id="0" name=""/>
        <dsp:cNvSpPr/>
      </dsp:nvSpPr>
      <dsp:spPr>
        <a:xfrm>
          <a:off x="3463400" y="3114511"/>
          <a:ext cx="2731189" cy="1092475"/>
        </a:xfrm>
        <a:prstGeom prst="chevron">
          <a:avLst/>
        </a:prstGeom>
        <a:solidFill>
          <a:srgbClr val="FF0000">
            <a:alpha val="90000"/>
          </a:srgb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320" tIns="10160" rIns="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PARAMEEDIK III </a:t>
          </a:r>
          <a:r>
            <a:rPr lang="et-EE" sz="1600" b="1" kern="1200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?</a:t>
          </a:r>
          <a:r>
            <a:rPr lang="en-US" sz="1600" b="1" kern="1200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= </a:t>
          </a:r>
          <a:endParaRPr lang="et-EE" sz="1600" kern="1200" dirty="0">
            <a:solidFill>
              <a:srgbClr val="FFFF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4009638" y="3114511"/>
        <a:ext cx="1638714" cy="1092475"/>
      </dsp:txXfrm>
    </dsp:sp>
    <dsp:sp modelId="{0D29CDFC-A2F7-4667-AF5B-3AF441E50CF2}">
      <dsp:nvSpPr>
        <dsp:cNvPr id="0" name=""/>
        <dsp:cNvSpPr/>
      </dsp:nvSpPr>
      <dsp:spPr>
        <a:xfrm>
          <a:off x="5812223" y="3114511"/>
          <a:ext cx="2731189" cy="1092475"/>
        </a:xfrm>
        <a:prstGeom prst="chevron">
          <a:avLst/>
        </a:prstGeom>
        <a:solidFill>
          <a:srgbClr val="FF0000">
            <a:alpha val="90000"/>
          </a:srgb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11430" rIns="0" bIns="11430" numCol="1" spcCol="1270" anchor="ctr" anchorCtr="0">
          <a:noAutofit/>
        </a:bodyPr>
        <a:lstStyle/>
        <a:p>
          <a:pPr marL="0" marR="0" lvl="0" indent="0" algn="ctr" defTabSz="914400" rtl="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t-EE" sz="1800" b="1" kern="1200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KIIRABI</a:t>
          </a:r>
          <a:r>
            <a:rPr lang="en-GB" sz="1800" b="1" kern="1200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-</a:t>
          </a:r>
          <a:r>
            <a:rPr lang="et-EE" sz="1800" b="1" kern="1200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BRIGAADIJUHT ?????</a:t>
          </a:r>
        </a:p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t-EE" sz="1800" kern="1200" dirty="0">
            <a:solidFill>
              <a:srgbClr val="FFFF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6358461" y="3114511"/>
        <a:ext cx="1638714" cy="109247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Process3">
  <dgm:title val=""/>
  <dgm:desc val=""/>
  <dgm:catLst>
    <dgm:cat type="process" pri="11000"/>
    <dgm:cat type="convert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51" srcId="1" destId="11" srcOrd="0" destOrd="0"/>
        <dgm:cxn modelId="61" srcId="2" destId="21" srcOrd="0" destOrd="0"/>
        <dgm:cxn modelId="71" srcId="3" destId="31" srcOrd="0" destOrd="0"/>
        <dgm:cxn modelId="81" srcId="4" destId="41" srcOrd="0" destOrd="0"/>
      </dgm:cxnLst>
      <dgm:bg/>
      <dgm:whole/>
    </dgm:dataModel>
  </dgm:clrData>
  <dgm:layoutNode name="Name0">
    <dgm:varLst>
      <dgm:chPref val="3"/>
      <dgm:dir/>
      <dgm:animLvl val="lvl"/>
      <dgm:resizeHandles/>
    </dgm:varLst>
    <dgm:choose name="Name1">
      <dgm:if name="Name2" func="var" arg="dir" op="equ" val="norm">
        <dgm:alg type="lin">
          <dgm:param type="linDir" val="fromT"/>
          <dgm:param type="vertAlign" val="mid"/>
          <dgm:param type="nodeHorzAlign" val="l"/>
          <dgm:param type="nodeVertAlign" val="t"/>
          <dgm:param type="fallback" val="2D"/>
        </dgm:alg>
      </dgm:if>
      <dgm:else name="Name3">
        <dgm:alg type="lin">
          <dgm:param type="linDir" val="fromT"/>
          <dgm:param type="vertAlign" val="mid"/>
          <dgm:param type="nodeHorzAlign" val="r"/>
          <dgm:param type="nodeVertAlign" val="t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bigChev" refType="w"/>
      <dgm:constr type="h" for="des" forName="bigChev" refType="w" refFor="des" refForName="bigChev" op="equ" fact="0.4"/>
      <dgm:constr type="w" for="des" forName="node" refType="w" refFor="des" refForName="bigChev" fact="0.83"/>
      <dgm:constr type="h" for="des" forName="node" refType="w" refFor="des" refForName="node" op="equ" fact="0.4"/>
      <dgm:constr type="w" for="des" forName="parTrans" refType="w" refFor="des" refForName="bigChev" op="equ" fact="-0.13"/>
      <dgm:constr type="w" for="des" forName="sibTrans" refType="w" refFor="des" refForName="node" op="equ" fact="-0.14"/>
      <dgm:constr type="h" for="ch" forName="vSp" refType="h" refFor="des" refForName="bigChev" op="equ" fact="0.14"/>
      <dgm:constr type="primFontSz" for="des" forName="node" op="equ"/>
      <dgm:constr type="primFontSz" for="des" forName="bigChev" op="equ"/>
    </dgm:constrLst>
    <dgm:ruleLst/>
    <dgm:forEach name="Name4" axis="ch" ptType="node">
      <dgm:layoutNode name="horFlow">
        <dgm:choose name="Name5">
          <dgm:if name="Name6" func="var" arg="dir" op="equ" val="norm">
            <dgm:alg type="lin">
              <dgm:param type="linDir" val="fromL"/>
              <dgm:param type="nodeHorzAlign" val="l"/>
              <dgm:param type="nodeVertAlign" val="mid"/>
              <dgm:param type="fallback" val="2D"/>
            </dgm:alg>
          </dgm:if>
          <dgm:else name="Name7">
            <dgm:alg type="lin">
              <dgm:param type="linDir" val="fromR"/>
              <dgm:param type="nodeHorzAlign" val="r"/>
              <dgm:param type="nodeVertAlign" val="mid"/>
              <dgm:param type="fallback" val="2D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bigChev" styleLbl="node1">
          <dgm:alg type="tx"/>
          <dgm:choose name="Name8">
            <dgm:if name="Name9" func="var" arg="dir" op="equ" val="norm">
              <dgm:shape xmlns:r="http://schemas.openxmlformats.org/officeDocument/2006/relationships" type="chevron" r:blip="">
                <dgm:adjLst/>
              </dgm:shape>
              <dgm:presOf axis="self"/>
              <dgm:constrLst>
                <dgm:constr type="primFontSz" val="65"/>
                <dgm:constr type="rMarg"/>
                <dgm:constr type="lMarg" refType="primFontSz" fact="0.1"/>
                <dgm:constr type="tMarg" refType="primFontSz" fact="0.05"/>
                <dgm:constr type="bMarg" refType="primFontSz" fact="0.05"/>
              </dgm:constrLst>
            </dgm:if>
            <dgm:else name="Name10">
              <dgm:shape xmlns:r="http://schemas.openxmlformats.org/officeDocument/2006/relationships" rot="180" type="chevron" r:blip="">
                <dgm:adjLst/>
              </dgm:shape>
              <dgm:presOf axis="self"/>
              <dgm:constrLst>
                <dgm:constr type="primFontSz" val="65"/>
                <dgm:constr type="lMarg"/>
                <dgm:constr type="rMarg" refType="primFontSz" fact="0.1"/>
                <dgm:constr type="tMarg" refType="primFontSz" fact="0.05"/>
                <dgm:constr type="bMarg" refType="primFontSz" fact="0.05"/>
              </dgm:constrLst>
            </dgm:else>
          </dgm:choose>
          <dgm:ruleLst>
            <dgm:rule type="primFontSz" val="5" fact="NaN" max="NaN"/>
          </dgm:ruleLst>
        </dgm:layoutNode>
        <dgm:forEach name="parTransForEach" axis="ch" ptType="parTrans" cnt="1">
          <dgm:layoutNode name="par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  <dgm:forEach name="Name11" axis="ch" ptType="node">
          <dgm:layoutNode name="node" styleLbl="alignAccFollowNode1">
            <dgm:varLst>
              <dgm:bulletEnabled val="1"/>
            </dgm:varLst>
            <dgm:alg type="tx"/>
            <dgm:choose name="Name12">
              <dgm:if name="Name13" func="var" arg="dir" op="equ" val="norm">
                <dgm:shape xmlns:r="http://schemas.openxmlformats.org/officeDocument/2006/relationships" type="chevron" r:blip="">
                  <dgm:adjLst/>
                </dgm:shape>
                <dgm:presOf axis="desOrSelf" ptType="node"/>
                <dgm:constrLst>
                  <dgm:constr type="primFontSz" val="65"/>
                  <dgm:constr type="rMarg"/>
                  <dgm:constr type="lMarg" refType="primFontSz" fact="0.1"/>
                  <dgm:constr type="tMarg" refType="primFontSz" fact="0.05"/>
                  <dgm:constr type="bMarg" refType="primFontSz" fact="0.05"/>
                </dgm:constrLst>
              </dgm:if>
              <dgm:else name="Name14">
                <dgm:shape xmlns:r="http://schemas.openxmlformats.org/officeDocument/2006/relationships" rot="180" type="chevron" r:blip="">
                  <dgm:adjLst/>
                </dgm:shape>
                <dgm:presOf axis="desOrSelf" ptType="node"/>
                <dgm:constrLst>
                  <dgm:constr type="primFontSz" val="65"/>
                  <dgm:constr type="lMarg"/>
                  <dgm:constr type="rMarg" refType="primFontSz" fact="0.1"/>
                  <dgm:constr type="tMarg" refType="primFontSz" fact="0.05"/>
                  <dgm:constr type="bMarg" refType="primFontSz" fact="0.05"/>
                </dgm:constrLst>
              </dgm:else>
            </dgm:choose>
            <dgm:ruleLst>
              <dgm:rule type="primFontSz" val="5" fact="NaN" max="NaN"/>
            </dgm:ruleLst>
          </dgm:layoutNode>
          <dgm:forEach name="sibTransForEach" axis="followSib" ptType="sibTrans" cnt="1">
            <dgm:layoutNode name="sibTrans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layoutNode>
      <dgm:choose name="Name15">
        <dgm:if name="Name16" axis="self" ptType="node" func="revPos" op="gte" val="2">
          <dgm:layoutNode name="vSp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7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7" Type="http://schemas.openxmlformats.org/officeDocument/2006/relationships/image" Target="../media/image4.png"/><Relationship Id="rId2" Type="http://schemas.openxmlformats.org/officeDocument/2006/relationships/tags" Target="../tags/tag2.xml"/><Relationship Id="rId1" Type="http://schemas.openxmlformats.org/officeDocument/2006/relationships/tags" Target="../tags/tag1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7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Move="1"/>
          </p:cNvPicPr>
          <p:nvPr>
            <p:custDataLst>
              <p:tags r:id="rId1"/>
            </p:custDataLst>
          </p:nvPr>
        </p:nvPicPr>
        <p:blipFill>
          <a:blip r:embed="rId4" cstate="print"/>
          <a:stretch>
            <a:fillRect/>
          </a:stretch>
        </p:blipFill>
        <p:spPr>
          <a:xfrm>
            <a:off x="0" y="0"/>
            <a:ext cx="9144000" cy="5108057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01110" y="4397913"/>
            <a:ext cx="1282167" cy="504485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7558" y="772440"/>
            <a:ext cx="978749" cy="912570"/>
          </a:xfrm>
          <a:prstGeom prst="rect">
            <a:avLst/>
          </a:prstGeom>
        </p:spPr>
      </p:pic>
      <p:sp>
        <p:nvSpPr>
          <p:cNvPr id="2" name="Title 1"/>
          <p:cNvSpPr>
            <a:spLocks noGrp="1" noMove="1" noResize="1"/>
          </p:cNvSpPr>
          <p:nvPr>
            <p:ph type="ctrTitle" hasCustomPrompt="1"/>
            <p:custDataLst>
              <p:tags r:id="rId2"/>
            </p:custDataLst>
          </p:nvPr>
        </p:nvSpPr>
        <p:spPr>
          <a:xfrm>
            <a:off x="828675" y="1706167"/>
            <a:ext cx="6858000" cy="1429940"/>
          </a:xfrm>
          <a:prstGeom prst="rect">
            <a:avLst/>
          </a:prstGeom>
        </p:spPr>
        <p:txBody>
          <a:bodyPr lIns="68580" tIns="34290" rIns="68580" bIns="34290" anchor="t"/>
          <a:lstStyle>
            <a:lvl1pPr algn="l">
              <a:defRPr sz="4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t-EE" dirty="0" smtClean="0"/>
              <a:t>Presentatsioon</a:t>
            </a:r>
            <a:br>
              <a:rPr lang="et-EE" dirty="0" smtClean="0"/>
            </a:br>
            <a:r>
              <a:rPr lang="et-EE" dirty="0" smtClean="0"/>
              <a:t>anesteesiakeskusele</a:t>
            </a:r>
            <a:endParaRPr lang="ru-RU" dirty="0"/>
          </a:p>
        </p:txBody>
      </p:sp>
      <p:sp>
        <p:nvSpPr>
          <p:cNvPr id="13" name="Rectangle 12"/>
          <p:cNvSpPr/>
          <p:nvPr/>
        </p:nvSpPr>
        <p:spPr>
          <a:xfrm>
            <a:off x="0" y="5084564"/>
            <a:ext cx="9144000" cy="58936"/>
          </a:xfrm>
          <a:prstGeom prst="rect">
            <a:avLst/>
          </a:prstGeom>
          <a:solidFill>
            <a:srgbClr val="EC222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ru-RU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11601" y="57148"/>
            <a:ext cx="2071676" cy="20716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272301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1"/>
            <a:ext cx="9144000" cy="5153855"/>
          </a:xfrm>
          <a:prstGeom prst="rect">
            <a:avLst/>
          </a:prstGeom>
        </p:spPr>
      </p:pic>
      <p:pic>
        <p:nvPicPr>
          <p:cNvPr id="25" name="Picture 2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96518" y="4623298"/>
            <a:ext cx="431285" cy="402123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57225" y="288135"/>
            <a:ext cx="7886700" cy="690560"/>
          </a:xfrm>
          <a:prstGeom prst="rect">
            <a:avLst/>
          </a:prstGeom>
        </p:spPr>
        <p:txBody>
          <a:bodyPr lIns="68580" tIns="34290" rIns="68580" bIns="34290"/>
          <a:lstStyle>
            <a:lvl1pPr>
              <a:defRPr>
                <a:solidFill>
                  <a:srgbClr val="004A8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t-EE" dirty="0" smtClean="0"/>
              <a:t>Pealkiri</a:t>
            </a:r>
            <a:endParaRPr lang="ru-RU" dirty="0"/>
          </a:p>
        </p:txBody>
      </p:sp>
      <p:sp>
        <p:nvSpPr>
          <p:cNvPr id="10" name="Rectangle 9"/>
          <p:cNvSpPr/>
          <p:nvPr/>
        </p:nvSpPr>
        <p:spPr>
          <a:xfrm>
            <a:off x="567333" y="1"/>
            <a:ext cx="34289" cy="738188"/>
          </a:xfrm>
          <a:prstGeom prst="rect">
            <a:avLst/>
          </a:prstGeom>
          <a:solidFill>
            <a:srgbClr val="D6D8D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ru-RU">
              <a:solidFill>
                <a:srgbClr val="D6D8D9"/>
              </a:solidFill>
            </a:endParaRPr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69707" y="4650155"/>
            <a:ext cx="813570" cy="32011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0" y="5094920"/>
            <a:ext cx="9144000" cy="58936"/>
          </a:xfrm>
          <a:prstGeom prst="rect">
            <a:avLst/>
          </a:prstGeom>
          <a:solidFill>
            <a:srgbClr val="EC222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657226" y="1402557"/>
            <a:ext cx="6237845" cy="302676"/>
          </a:xfrm>
          <a:prstGeom prst="rect">
            <a:avLst/>
          </a:prstGeom>
        </p:spPr>
        <p:txBody>
          <a:bodyPr lIns="68580" tIns="34290" rIns="68580" bIns="34290"/>
          <a:lstStyle>
            <a:lvl1pPr marL="0" indent="0">
              <a:buFontTx/>
              <a:buNone/>
              <a:defRPr sz="1400" b="1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t-EE" dirty="0" smtClean="0"/>
              <a:t>Alapealkiri või tähtsam punkt</a:t>
            </a:r>
            <a:endParaRPr lang="ru-RU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3" hasCustomPrompt="1"/>
          </p:nvPr>
        </p:nvSpPr>
        <p:spPr>
          <a:xfrm>
            <a:off x="657225" y="1871662"/>
            <a:ext cx="6237845" cy="2409825"/>
          </a:xfrm>
          <a:prstGeom prst="rect">
            <a:avLst/>
          </a:prstGeom>
        </p:spPr>
        <p:txBody>
          <a:bodyPr lIns="68580" tIns="34290" rIns="68580" bIns="34290"/>
          <a:lstStyle>
            <a:lvl1pPr marL="0" indent="0">
              <a:lnSpc>
                <a:spcPts val="1710"/>
              </a:lnSpc>
              <a:buFontTx/>
              <a:buNone/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 smtClean="0"/>
              <a:t>Each major area has a hospital network, which provides medical services by a tertiary level hospital and/ or central hospital. A hospital should be located max. 70 km (1 hour) from a potential patient.</a:t>
            </a:r>
            <a:endParaRPr lang="et-EE" dirty="0" smtClean="0"/>
          </a:p>
          <a:p>
            <a:pPr lvl="0"/>
            <a:endParaRPr lang="en-US" dirty="0" smtClean="0"/>
          </a:p>
          <a:p>
            <a:pPr lvl="0"/>
            <a:r>
              <a:rPr lang="en-US" dirty="0" smtClean="0"/>
              <a:t>Each major area has a hospital network, which provides medical services by a tertiary level hospital and/ or central hospital. A hospital should be located max. 70 km (1 hour) from a potential patient.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6925844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04.11.2016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04.11.2016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5082013"/>
            <a:ext cx="9144000" cy="61487"/>
          </a:xfrm>
          <a:prstGeom prst="rect">
            <a:avLst/>
          </a:prstGeom>
          <a:solidFill>
            <a:srgbClr val="EC222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380504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</p:sldLayoutIdLst>
  <p:timing>
    <p:tnLst>
      <p:par>
        <p:cTn id="1" dur="indefinite" restart="never" nodeType="tmRoot"/>
      </p:par>
    </p:tnLst>
  </p:timing>
  <p:txStyles>
    <p:titleStyle>
      <a:lvl1pPr algn="l" defTabSz="685766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42" indent="-171442" algn="l" defTabSz="685766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25" indent="-171442" algn="l" defTabSz="685766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07" indent="-171442" algn="l" defTabSz="685766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090" indent="-171442" algn="l" defTabSz="685766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542974" indent="-171442" algn="l" defTabSz="685766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856" indent="-171442" algn="l" defTabSz="685766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739" indent="-171442" algn="l" defTabSz="685766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622" indent="-171442" algn="l" defTabSz="685766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505" indent="-171442" algn="l" defTabSz="685766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685766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342884" algn="l" defTabSz="685766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685766" algn="l" defTabSz="685766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28649" algn="l" defTabSz="685766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532" algn="l" defTabSz="685766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714415" algn="l" defTabSz="685766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057297" algn="l" defTabSz="685766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400180" algn="l" defTabSz="685766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743064" algn="l" defTabSz="685766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28674" y="1706167"/>
            <a:ext cx="7415733" cy="1429940"/>
          </a:xfrm>
        </p:spPr>
        <p:txBody>
          <a:bodyPr>
            <a:noAutofit/>
          </a:bodyPr>
          <a:lstStyle/>
          <a:p>
            <a:r>
              <a:rPr lang="et-EE" sz="2800" b="1" dirty="0" smtClean="0"/>
              <a:t>„Erakorralise meditsiini tehnik – kas ainult eriharidusega roolikeeraja või vajalik spetsialist meeskonnas?“</a:t>
            </a:r>
            <a:endParaRPr lang="et-EE" sz="28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4294967295"/>
          </p:nvPr>
        </p:nvSpPr>
        <p:spPr>
          <a:xfrm>
            <a:off x="827584" y="3075806"/>
            <a:ext cx="7056784" cy="1367607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buNone/>
            </a:pPr>
            <a:r>
              <a:rPr lang="et-EE" dirty="0" smtClean="0"/>
              <a:t>Arkadi Popov</a:t>
            </a:r>
          </a:p>
          <a:p>
            <a:pPr>
              <a:buNone/>
            </a:pPr>
            <a:r>
              <a:rPr lang="et-EE" dirty="0" smtClean="0"/>
              <a:t>SA PERH, kiirabikeskus</a:t>
            </a:r>
          </a:p>
          <a:p>
            <a:pPr>
              <a:buNone/>
            </a:pPr>
            <a:r>
              <a:rPr lang="et-EE" dirty="0" smtClean="0"/>
              <a:t>03.11.2016</a:t>
            </a:r>
            <a:endParaRPr lang="et-EE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57225" y="123478"/>
            <a:ext cx="7886700" cy="855217"/>
          </a:xfrm>
        </p:spPr>
        <p:txBody>
          <a:bodyPr/>
          <a:lstStyle/>
          <a:p>
            <a:r>
              <a:rPr lang="et-EE" dirty="0" smtClean="0"/>
              <a:t>Tartu Tervishoiu Kõrgkool</a:t>
            </a:r>
            <a:endParaRPr lang="et-EE" dirty="0"/>
          </a:p>
        </p:txBody>
      </p:sp>
      <p:sp>
        <p:nvSpPr>
          <p:cNvPr id="3" name="Содержимое 2"/>
          <p:cNvSpPr>
            <a:spLocks noGrp="1"/>
          </p:cNvSpPr>
          <p:nvPr>
            <p:ph type="body" sz="quarter" idx="12"/>
          </p:nvPr>
        </p:nvSpPr>
        <p:spPr>
          <a:xfrm>
            <a:off x="657226" y="1059582"/>
            <a:ext cx="7947222" cy="3312367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t-EE" sz="2400" dirty="0" smtClean="0"/>
              <a:t>Erakorralise meditsiini tehnik on </a:t>
            </a:r>
            <a:r>
              <a:rPr lang="et-EE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spetsialist</a:t>
            </a:r>
            <a:r>
              <a:rPr lang="et-EE" sz="2400" dirty="0" smtClean="0"/>
              <a:t>, kes osutab hädasolijatele esmast erakorralist meditsiiniabi −</a:t>
            </a:r>
          </a:p>
          <a:p>
            <a:pPr marL="0" indent="0" algn="ctr">
              <a:buNone/>
            </a:pPr>
            <a:r>
              <a:rPr lang="et-EE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hindab patsiendi seisundit, vajaminevaid ressursse ja olukorda sündmuskohal ning alustab õnnetusse sattunu või haigestunu aitamisega</a:t>
            </a:r>
            <a:r>
              <a:rPr lang="et-EE" sz="2400" dirty="0" smtClean="0"/>
              <a:t>.</a:t>
            </a:r>
          </a:p>
          <a:p>
            <a:pPr marL="0" indent="0" algn="ctr">
              <a:buNone/>
            </a:pPr>
            <a:r>
              <a:rPr lang="et-EE" sz="2400" dirty="0" smtClean="0"/>
              <a:t>Erakorralise meditsiini tehnikul peavad olema </a:t>
            </a:r>
            <a:r>
              <a:rPr lang="et-EE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tervishoiualased teadmised ning oskus kasutada meditsiini ning päästetehnikat.</a:t>
            </a:r>
            <a:endParaRPr lang="et-EE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043608" y="4659982"/>
            <a:ext cx="6624736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t-EE" sz="1000" dirty="0" smtClean="0"/>
              <a:t>https://www.nooruse.ee/est/sisseastumine/oppekavad/kutseope/erakorralise-meditsiini-tehnik/</a:t>
            </a:r>
            <a:endParaRPr lang="et-EE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Схема 8"/>
          <p:cNvGraphicFramePr/>
          <p:nvPr/>
        </p:nvGraphicFramePr>
        <p:xfrm>
          <a:off x="0" y="195486"/>
          <a:ext cx="9144000" cy="43204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4463DA6A-3F2E-4125-83A9-E7B3F46040B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>
                                            <p:graphicEl>
                                              <a:dgm id="{4463DA6A-3F2E-4125-83A9-E7B3F46040B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3C027A8D-E827-4C1D-8F97-9A6E004C794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9">
                                            <p:graphicEl>
                                              <a:dgm id="{3C027A8D-E827-4C1D-8F97-9A6E004C794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36C6E991-D25C-478B-A01A-FB5F839A64A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9">
                                            <p:graphicEl>
                                              <a:dgm id="{36C6E991-D25C-478B-A01A-FB5F839A64A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DBD8954B-2FF1-4C28-A592-C95C052F07D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9">
                                            <p:graphicEl>
                                              <a:dgm id="{DBD8954B-2FF1-4C28-A592-C95C052F07D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DD5CB8DE-E283-47FD-ADC7-63A5F27A5FE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9">
                                            <p:graphicEl>
                                              <a:dgm id="{DD5CB8DE-E283-47FD-ADC7-63A5F27A5FE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1C117998-26D1-44B7-9BCF-1B69F14B563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9">
                                            <p:graphicEl>
                                              <a:dgm id="{1C117998-26D1-44B7-9BCF-1B69F14B563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11BB45B0-86BE-43E7-8B77-DE719EE9551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9">
                                            <p:graphicEl>
                                              <a:dgm id="{11BB45B0-86BE-43E7-8B77-DE719EE9551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C9F0E07B-34FD-4E77-8C01-BD794731418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9">
                                            <p:graphicEl>
                                              <a:dgm id="{C9F0E07B-34FD-4E77-8C01-BD794731418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0D29CDFC-A2F7-4667-AF5B-3AF441E50CF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9">
                                            <p:graphicEl>
                                              <a:dgm id="{0D29CDFC-A2F7-4667-AF5B-3AF441E50CF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9" grpId="0" uiExpand="1">
        <p:bldSub>
          <a:bldDgm bld="one"/>
        </p:bldSub>
      </p:bldGraphic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57225" y="123478"/>
            <a:ext cx="7886700" cy="855217"/>
          </a:xfrm>
        </p:spPr>
        <p:txBody>
          <a:bodyPr/>
          <a:lstStyle/>
          <a:p>
            <a:r>
              <a:rPr lang="en-GB" dirty="0" smtClean="0"/>
              <a:t>EMT </a:t>
            </a:r>
            <a:r>
              <a:rPr lang="et-EE" dirty="0" smtClean="0"/>
              <a:t>eelised</a:t>
            </a:r>
            <a:r>
              <a:rPr lang="en-US" dirty="0" smtClean="0"/>
              <a:t> </a:t>
            </a:r>
            <a:r>
              <a:rPr lang="et-EE" dirty="0" smtClean="0"/>
              <a:t>ja miinused</a:t>
            </a:r>
            <a:endParaRPr lang="et-EE" dirty="0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2"/>
          </p:nvPr>
        </p:nvSpPr>
        <p:spPr>
          <a:xfrm>
            <a:off x="657226" y="699542"/>
            <a:ext cx="8091238" cy="3960440"/>
          </a:xfrm>
        </p:spPr>
        <p:txBody>
          <a:bodyPr/>
          <a:lstStyle/>
          <a:p>
            <a:pPr marL="342900" indent="-342900">
              <a:buFont typeface="Arial" pitchFamily="34" charset="0"/>
              <a:buChar char="•"/>
            </a:pPr>
            <a:r>
              <a:rPr lang="et-EE" sz="2800" dirty="0" smtClean="0"/>
              <a:t>Eelised:</a:t>
            </a:r>
          </a:p>
          <a:p>
            <a:pPr marL="857225" lvl="1" indent="-342900"/>
            <a:r>
              <a:rPr lang="et-EE" sz="3200" dirty="0" smtClean="0"/>
              <a:t>Lühike õppeperiood</a:t>
            </a:r>
          </a:p>
          <a:p>
            <a:pPr marL="857225" lvl="1" indent="-342900"/>
            <a:r>
              <a:rPr lang="et-EE" sz="3200" dirty="0" smtClean="0"/>
              <a:t>Kõrgel tasemel väljaõppe</a:t>
            </a:r>
          </a:p>
          <a:p>
            <a:pPr marL="857225" lvl="1" indent="-342900"/>
            <a:r>
              <a:rPr lang="et-EE" sz="3200" dirty="0" smtClean="0"/>
              <a:t>Universaalsus</a:t>
            </a:r>
          </a:p>
          <a:p>
            <a:pPr marL="857225" lvl="1" indent="-342900"/>
            <a:r>
              <a:rPr lang="et-EE" sz="3200" i="1" dirty="0" smtClean="0"/>
              <a:t>Väiksemad tööjõukulud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t-EE" sz="2800" dirty="0" smtClean="0"/>
              <a:t>Miinused:</a:t>
            </a:r>
          </a:p>
          <a:p>
            <a:pPr marL="857225" lvl="1" indent="-342900"/>
            <a:r>
              <a:rPr lang="et-EE" sz="3200" dirty="0" smtClean="0"/>
              <a:t>Madal “tootmine”</a:t>
            </a:r>
          </a:p>
          <a:p>
            <a:pPr marL="857225" lvl="1" indent="-342900"/>
            <a:r>
              <a:rPr lang="et-EE" sz="3200" dirty="0" smtClean="0"/>
              <a:t>Puudulik arenguvisioon</a:t>
            </a:r>
            <a:endParaRPr lang="en-US" sz="32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t-EE" dirty="0" smtClean="0"/>
              <a:t>Edu ja perspektiivi Teile!</a:t>
            </a:r>
            <a:endParaRPr lang="et-E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_LOCKS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_LOCKS" val="7"/>
</p:tagLst>
</file>

<file path=ppt/theme/theme1.xml><?xml version="1.0" encoding="utf-8"?>
<a:theme xmlns:a="http://schemas.openxmlformats.org/drawingml/2006/main" name="Anasteesiakeskus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/>
      <a:bodyPr/>
      <a:lstStyle>
        <a:defPPr>
          <a:lnSpc>
            <a:spcPts val="2400"/>
          </a:lnSpc>
          <a:defRPr sz="1900" b="1" kern="1000" baseline="0" dirty="0" err="1" smtClean="0">
            <a:solidFill>
              <a:schemeClr val="tx1"/>
            </a:solidFill>
          </a:defRPr>
        </a:defPPr>
      </a:lstStyle>
    </a:txDef>
  </a:objectDefaults>
  <a:extraClrSchemeLst/>
  <a:extLst>
    <a:ext uri="{05A4C25C-085E-4340-85A3-A5531E510DB2}">
      <thm15:themeFamily xmlns="" xmlns:thm15="http://schemas.microsoft.com/office/thememl/2012/main" name="Presentation1" id="{6D90B23C-BBD9-4529-ABA4-1DB19C5EBE47}" vid="{3E228910-4820-4C3C-ABF8-FE464FD0287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AK_uus</Template>
  <TotalTime>35</TotalTime>
  <Words>129</Words>
  <Application>Microsoft Office PowerPoint</Application>
  <PresentationFormat>Ekraaniseanss (16:9)</PresentationFormat>
  <Paragraphs>28</Paragraphs>
  <Slides>5</Slides>
  <Notes>0</Notes>
  <HiddenSlides>0</HiddenSlides>
  <MMClips>0</MMClips>
  <ScaleCrop>false</ScaleCrop>
  <HeadingPairs>
    <vt:vector size="4" baseType="variant">
      <vt:variant>
        <vt:lpstr>Kujundus</vt:lpstr>
      </vt:variant>
      <vt:variant>
        <vt:i4>1</vt:i4>
      </vt:variant>
      <vt:variant>
        <vt:lpstr>Slaidipealkirjad</vt:lpstr>
      </vt:variant>
      <vt:variant>
        <vt:i4>5</vt:i4>
      </vt:variant>
    </vt:vector>
  </HeadingPairs>
  <TitlesOfParts>
    <vt:vector size="6" baseType="lpstr">
      <vt:lpstr>Anasteesiakeskus</vt:lpstr>
      <vt:lpstr>„Erakorralise meditsiini tehnik – kas ainult eriharidusega roolikeeraja või vajalik spetsialist meeskonnas?“</vt:lpstr>
      <vt:lpstr>Tartu Tervishoiu Kõrgkool</vt:lpstr>
      <vt:lpstr>PowerPointi esitlus</vt:lpstr>
      <vt:lpstr>EMT eelised ja miinused</vt:lpstr>
      <vt:lpstr>Edu ja perspektiivi Teile!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„Erakorralise meditsiini tehnik – kas ainult eriharidusega roolikeeraja või vajalik spetsialist meeskonnas?“</dc:title>
  <dc:creator>Popov Arkadi</dc:creator>
  <cp:lastModifiedBy>Andra</cp:lastModifiedBy>
  <cp:revision>5</cp:revision>
  <dcterms:created xsi:type="dcterms:W3CDTF">2016-10-31T19:51:09Z</dcterms:created>
  <dcterms:modified xsi:type="dcterms:W3CDTF">2016-11-04T12:23:15Z</dcterms:modified>
</cp:coreProperties>
</file>