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65" r:id="rId5"/>
    <p:sldId id="259" r:id="rId6"/>
    <p:sldId id="261" r:id="rId7"/>
    <p:sldId id="260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118" d="100"/>
          <a:sy n="118" d="100"/>
        </p:scale>
        <p:origin x="-142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5E1F5A5-17B9-4113-BCF1-05F0D546E3A6}" type="datetimeFigureOut">
              <a:rPr lang="et-EE" smtClean="0"/>
              <a:t>4.11.2016</a:t>
            </a:fld>
            <a:endParaRPr lang="et-E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t-EE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380CC03-016C-4DB2-8C8E-6C1E42CE78B4}" type="slidenum">
              <a:rPr lang="et-EE" smtClean="0"/>
              <a:t>‹#›</a:t>
            </a:fld>
            <a:endParaRPr lang="et-E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F5A5-17B9-4113-BCF1-05F0D546E3A6}" type="datetimeFigureOut">
              <a:rPr lang="et-EE" smtClean="0"/>
              <a:t>4.11.2016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0CC03-016C-4DB2-8C8E-6C1E42CE78B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F5A5-17B9-4113-BCF1-05F0D546E3A6}" type="datetimeFigureOut">
              <a:rPr lang="et-EE" smtClean="0"/>
              <a:t>4.11.2016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0CC03-016C-4DB2-8C8E-6C1E42CE78B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5E1F5A5-17B9-4113-BCF1-05F0D546E3A6}" type="datetimeFigureOut">
              <a:rPr lang="et-EE" smtClean="0"/>
              <a:t>4.11.2016</a:t>
            </a:fld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380CC03-016C-4DB2-8C8E-6C1E42CE78B4}" type="slidenum">
              <a:rPr lang="et-EE" smtClean="0"/>
              <a:t>‹#›</a:t>
            </a:fld>
            <a:endParaRPr lang="et-E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5E1F5A5-17B9-4113-BCF1-05F0D546E3A6}" type="datetimeFigureOut">
              <a:rPr lang="et-EE" smtClean="0"/>
              <a:t>4.11.2016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t-EE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380CC03-016C-4DB2-8C8E-6C1E42CE78B4}" type="slidenum">
              <a:rPr lang="et-EE" smtClean="0"/>
              <a:t>‹#›</a:t>
            </a:fld>
            <a:endParaRPr lang="et-E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F5A5-17B9-4113-BCF1-05F0D546E3A6}" type="datetimeFigureOut">
              <a:rPr lang="et-EE" smtClean="0"/>
              <a:t>4.11.2016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0CC03-016C-4DB2-8C8E-6C1E42CE78B4}" type="slidenum">
              <a:rPr lang="et-EE" smtClean="0"/>
              <a:t>‹#›</a:t>
            </a:fld>
            <a:endParaRPr lang="et-E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F5A5-17B9-4113-BCF1-05F0D546E3A6}" type="datetimeFigureOut">
              <a:rPr lang="et-EE" smtClean="0"/>
              <a:t>4.11.2016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0CC03-016C-4DB2-8C8E-6C1E42CE78B4}" type="slidenum">
              <a:rPr lang="et-EE" smtClean="0"/>
              <a:t>‹#›</a:t>
            </a:fld>
            <a:endParaRPr lang="et-E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5E1F5A5-17B9-4113-BCF1-05F0D546E3A6}" type="datetimeFigureOut">
              <a:rPr lang="et-EE" smtClean="0"/>
              <a:t>4.11.2016</a:t>
            </a:fld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380CC03-016C-4DB2-8C8E-6C1E42CE78B4}" type="slidenum">
              <a:rPr lang="et-EE" smtClean="0"/>
              <a:t>‹#›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F5A5-17B9-4113-BCF1-05F0D546E3A6}" type="datetimeFigureOut">
              <a:rPr lang="et-EE" smtClean="0"/>
              <a:t>4.11.2016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0CC03-016C-4DB2-8C8E-6C1E42CE78B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5E1F5A5-17B9-4113-BCF1-05F0D546E3A6}" type="datetimeFigureOut">
              <a:rPr lang="et-EE" smtClean="0"/>
              <a:t>4.11.2016</a:t>
            </a:fld>
            <a:endParaRPr lang="et-EE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380CC03-016C-4DB2-8C8E-6C1E42CE78B4}" type="slidenum">
              <a:rPr lang="et-EE" smtClean="0"/>
              <a:t>‹#›</a:t>
            </a:fld>
            <a:endParaRPr lang="et-EE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t-E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5E1F5A5-17B9-4113-BCF1-05F0D546E3A6}" type="datetimeFigureOut">
              <a:rPr lang="et-EE" smtClean="0"/>
              <a:t>4.11.2016</a:t>
            </a:fld>
            <a:endParaRPr lang="et-E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380CC03-016C-4DB2-8C8E-6C1E42CE78B4}" type="slidenum">
              <a:rPr lang="et-EE" smtClean="0"/>
              <a:t>‹#›</a:t>
            </a:fld>
            <a:endParaRPr lang="et-EE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5E1F5A5-17B9-4113-BCF1-05F0D546E3A6}" type="datetimeFigureOut">
              <a:rPr lang="et-EE" smtClean="0"/>
              <a:t>4.11.2016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t-EE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380CC03-016C-4DB2-8C8E-6C1E42CE78B4}" type="slidenum">
              <a:rPr lang="et-EE" smtClean="0"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1849760"/>
          </a:xfrm>
        </p:spPr>
        <p:txBody>
          <a:bodyPr/>
          <a:lstStyle/>
          <a:p>
            <a:pPr algn="ctr"/>
            <a:r>
              <a:rPr lang="et-EE" dirty="0" smtClean="0"/>
              <a:t>Erakorralise meditsiini tehnik kiirabis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3728" y="3284984"/>
            <a:ext cx="6172200" cy="3096344"/>
          </a:xfrm>
        </p:spPr>
        <p:txBody>
          <a:bodyPr>
            <a:normAutofit lnSpcReduction="10000"/>
          </a:bodyPr>
          <a:lstStyle/>
          <a:p>
            <a:endParaRPr lang="et-EE" dirty="0" smtClean="0"/>
          </a:p>
          <a:p>
            <a:endParaRPr lang="et-EE" dirty="0"/>
          </a:p>
          <a:p>
            <a:endParaRPr lang="et-EE" dirty="0" smtClean="0"/>
          </a:p>
          <a:p>
            <a:pPr algn="ctr"/>
            <a:endParaRPr lang="et-EE" dirty="0" smtClean="0"/>
          </a:p>
          <a:p>
            <a:pPr algn="ctr"/>
            <a:endParaRPr lang="et-EE" dirty="0"/>
          </a:p>
          <a:p>
            <a:pPr algn="ctr"/>
            <a:endParaRPr lang="et-EE" dirty="0" smtClean="0"/>
          </a:p>
          <a:p>
            <a:pPr algn="ctr"/>
            <a:endParaRPr lang="et-EE" dirty="0"/>
          </a:p>
          <a:p>
            <a:pPr algn="r"/>
            <a:r>
              <a:rPr lang="et-EE" b="0" i="1" dirty="0" smtClean="0"/>
              <a:t>Ergo Mets</a:t>
            </a:r>
          </a:p>
          <a:p>
            <a:pPr algn="r"/>
            <a:r>
              <a:rPr lang="et-EE" b="0" i="1" dirty="0" smtClean="0"/>
              <a:t>Tallinn 2016</a:t>
            </a:r>
            <a:endParaRPr lang="et-EE" b="0" i="1" dirty="0"/>
          </a:p>
        </p:txBody>
      </p:sp>
    </p:spTree>
    <p:extLst>
      <p:ext uri="{BB962C8B-B14F-4D97-AF65-F5344CB8AC3E}">
        <p14:creationId xmlns:p14="http://schemas.microsoft.com/office/powerpoint/2010/main" val="303094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Aitäh!</a:t>
            </a:r>
            <a:endParaRPr lang="et-EE" dirty="0"/>
          </a:p>
        </p:txBody>
      </p:sp>
      <p:pic>
        <p:nvPicPr>
          <p:cNvPr id="6" name="Sisu kohatäide 5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789040"/>
            <a:ext cx="5085159" cy="2860402"/>
          </a:xfrm>
        </p:spPr>
      </p:pic>
    </p:spTree>
    <p:extLst>
      <p:ext uri="{BB962C8B-B14F-4D97-AF65-F5344CB8AC3E}">
        <p14:creationId xmlns:p14="http://schemas.microsoft.com/office/powerpoint/2010/main" val="2542475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Kaitsevägi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t-EE" dirty="0"/>
              <a:t>Haavata saamine kaitseväes 2011</a:t>
            </a:r>
          </a:p>
          <a:p>
            <a:r>
              <a:rPr lang="et-EE" dirty="0" smtClean="0"/>
              <a:t>3 </a:t>
            </a:r>
            <a:r>
              <a:rPr lang="et-EE" dirty="0" err="1" smtClean="0"/>
              <a:t>välismissiooni</a:t>
            </a:r>
            <a:r>
              <a:rPr lang="et-EE" dirty="0" smtClean="0"/>
              <a:t> – operatsiooni aastatel 2012, 2013 ja 2014</a:t>
            </a:r>
          </a:p>
          <a:p>
            <a:r>
              <a:rPr lang="et-EE" dirty="0" smtClean="0"/>
              <a:t>Meditsiin: 2013 rühmaparameedik, 2014 kompanii-, ja vanemparameedik</a:t>
            </a:r>
          </a:p>
          <a:p>
            <a:endParaRPr lang="et-EE" dirty="0"/>
          </a:p>
        </p:txBody>
      </p:sp>
      <p:pic>
        <p:nvPicPr>
          <p:cNvPr id="4" name="Sisu kohatäid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653136"/>
            <a:ext cx="2127821" cy="159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435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Tallinna Tervishoiu Kõrgkool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Erakorralise meditsiini tehniku õpe 2015.</a:t>
            </a:r>
          </a:p>
          <a:p>
            <a:r>
              <a:rPr lang="et-EE" dirty="0" smtClean="0"/>
              <a:t>Täiendus kaitseväes omandatud meditsiinile.</a:t>
            </a:r>
          </a:p>
          <a:p>
            <a:r>
              <a:rPr lang="et-EE" dirty="0" smtClean="0"/>
              <a:t>Kutsetunnistus, kiirabisse II liikmeks tööle</a:t>
            </a:r>
          </a:p>
          <a:p>
            <a:r>
              <a:rPr lang="et-EE" dirty="0" smtClean="0"/>
              <a:t>Oskused, teadmised erinevatest </a:t>
            </a:r>
            <a:r>
              <a:rPr lang="et-EE" dirty="0" err="1" smtClean="0"/>
              <a:t>haigusseisundidest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49577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Erakorralise meditsiini tehniku õppekava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t-EE" dirty="0" smtClean="0"/>
              <a:t>I P.A - põhjalikum </a:t>
            </a:r>
            <a:r>
              <a:rPr lang="et-EE" dirty="0"/>
              <a:t>õpe, </a:t>
            </a:r>
            <a:r>
              <a:rPr lang="et-EE" dirty="0" smtClean="0"/>
              <a:t>ravimiõpetus.</a:t>
            </a:r>
            <a:endParaRPr lang="et-EE" dirty="0"/>
          </a:p>
          <a:p>
            <a:r>
              <a:rPr lang="et-EE" dirty="0" smtClean="0"/>
              <a:t>I praktika erakorralises meditsiinis – haiglas.</a:t>
            </a:r>
          </a:p>
          <a:p>
            <a:r>
              <a:rPr lang="et-EE" dirty="0" smtClean="0"/>
              <a:t>II P.A - praktikat </a:t>
            </a:r>
            <a:r>
              <a:rPr lang="et-EE" dirty="0"/>
              <a:t>liiga vähe </a:t>
            </a:r>
            <a:r>
              <a:rPr lang="et-EE" dirty="0" smtClean="0"/>
              <a:t>koolis. Elustamine just eriti. Ballastaineid liiga palju – suhtlemise alused, </a:t>
            </a:r>
            <a:r>
              <a:rPr lang="et-EE" dirty="0" err="1" smtClean="0"/>
              <a:t>maj.alused</a:t>
            </a:r>
            <a:r>
              <a:rPr lang="et-EE" dirty="0" smtClean="0"/>
              <a:t>, ettevõtluse alused, karjääri planeerimine jms.</a:t>
            </a:r>
          </a:p>
          <a:p>
            <a:r>
              <a:rPr lang="et-EE" dirty="0" smtClean="0"/>
              <a:t>II praktika kiirabis</a:t>
            </a:r>
          </a:p>
          <a:p>
            <a:r>
              <a:rPr lang="et-EE" dirty="0" smtClean="0"/>
              <a:t>Katastroofimeditsiin võiks olla põhi-, mitte valikaine.</a:t>
            </a:r>
          </a:p>
          <a:p>
            <a:r>
              <a:rPr lang="et-EE" dirty="0" smtClean="0"/>
              <a:t>Õppejõud, omad kogemused, näited.</a:t>
            </a:r>
          </a:p>
          <a:p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719138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Kiirabi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t-EE" dirty="0" smtClean="0"/>
              <a:t>Esimesed valved kaitseväe töö kõrvalt 2013 –nn praktika</a:t>
            </a:r>
          </a:p>
          <a:p>
            <a:pPr lvl="0"/>
            <a:r>
              <a:rPr lang="et-EE" dirty="0" smtClean="0"/>
              <a:t>Ametlikult kiirabis detsember 2015 lisaks kaitseväele.</a:t>
            </a:r>
          </a:p>
          <a:p>
            <a:pPr lvl="0"/>
            <a:endParaRPr lang="et-EE" dirty="0" smtClean="0"/>
          </a:p>
          <a:p>
            <a:pPr marL="0" lv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65635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Töö kiirabis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t-EE" dirty="0"/>
              <a:t>Tallinna kiirabi – meeletult palju patsiente. Praktika. Kogemused</a:t>
            </a:r>
            <a:r>
              <a:rPr lang="et-EE" dirty="0" smtClean="0"/>
              <a:t>. </a:t>
            </a:r>
            <a:endParaRPr lang="et-EE" dirty="0"/>
          </a:p>
          <a:p>
            <a:r>
              <a:rPr lang="et-EE" dirty="0"/>
              <a:t>Töö nn põllul. Kiire tegutsemine, otsustamine</a:t>
            </a:r>
            <a:r>
              <a:rPr lang="et-EE" dirty="0" smtClean="0"/>
              <a:t>.</a:t>
            </a:r>
          </a:p>
          <a:p>
            <a:r>
              <a:rPr lang="et-EE" dirty="0" smtClean="0"/>
              <a:t>Kollektiiv</a:t>
            </a:r>
            <a:endParaRPr lang="et-EE" dirty="0"/>
          </a:p>
          <a:p>
            <a:r>
              <a:rPr lang="et-EE" dirty="0" smtClean="0"/>
              <a:t>Kõikvõimalike protseduuride teostamine</a:t>
            </a:r>
            <a:endParaRPr lang="et-EE" dirty="0"/>
          </a:p>
          <a:p>
            <a:r>
              <a:rPr lang="et-EE" dirty="0" smtClean="0"/>
              <a:t>Minu, kui brigaadiliikme usaldamine</a:t>
            </a:r>
          </a:p>
          <a:p>
            <a:endParaRPr lang="et-EE" dirty="0" smtClean="0"/>
          </a:p>
          <a:p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4239337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Saavutused kiirabis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t-EE" dirty="0"/>
          </a:p>
          <a:p>
            <a:pPr lvl="0"/>
            <a:r>
              <a:rPr lang="et-EE" dirty="0" smtClean="0"/>
              <a:t>EKL – i kutsemeisterlikkuse võistlused III koht</a:t>
            </a:r>
            <a:endParaRPr lang="et-EE" dirty="0"/>
          </a:p>
          <a:p>
            <a:pPr lvl="0"/>
            <a:r>
              <a:rPr lang="et-EE" dirty="0" err="1" smtClean="0"/>
              <a:t>Perh</a:t>
            </a:r>
            <a:r>
              <a:rPr lang="et-EE" dirty="0" smtClean="0"/>
              <a:t> traumapäev 4 koht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829217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Tulevik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t-EE" dirty="0" smtClean="0"/>
              <a:t>Tallinna Kiirabi koolituskeskuses koolitused</a:t>
            </a:r>
          </a:p>
          <a:p>
            <a:pPr lvl="0"/>
            <a:r>
              <a:rPr lang="et-EE" dirty="0" smtClean="0"/>
              <a:t>Kiirabis töötamine</a:t>
            </a:r>
          </a:p>
          <a:p>
            <a:pPr lvl="0"/>
            <a:r>
              <a:rPr lang="et-EE" dirty="0" smtClean="0"/>
              <a:t>Töö kaitseväes</a:t>
            </a:r>
          </a:p>
          <a:p>
            <a:r>
              <a:rPr lang="et-EE" dirty="0" smtClean="0"/>
              <a:t>Tervishoiu Kõrgkool – õe põhiõpe?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617600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Küsimused ? 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35183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263</TotalTime>
  <Words>203</Words>
  <Application>Microsoft Office PowerPoint</Application>
  <PresentationFormat>Ekraaniseanss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Slaidipealkirjad</vt:lpstr>
      </vt:variant>
      <vt:variant>
        <vt:i4>10</vt:i4>
      </vt:variant>
    </vt:vector>
  </HeadingPairs>
  <TitlesOfParts>
    <vt:vector size="11" baseType="lpstr">
      <vt:lpstr>Oriel</vt:lpstr>
      <vt:lpstr>Erakorralise meditsiini tehnik kiirabis</vt:lpstr>
      <vt:lpstr>Kaitsevägi</vt:lpstr>
      <vt:lpstr>Tallinna Tervishoiu Kõrgkool</vt:lpstr>
      <vt:lpstr>Erakorralise meditsiini tehniku õppekava</vt:lpstr>
      <vt:lpstr>Kiirabi</vt:lpstr>
      <vt:lpstr>Töö kiirabis</vt:lpstr>
      <vt:lpstr>Saavutused kiirabis</vt:lpstr>
      <vt:lpstr>Tulevik</vt:lpstr>
      <vt:lpstr>Küsimused ? </vt:lpstr>
      <vt:lpstr>Aitäh!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Erakorralise meditsiini tehnik</dc:title>
  <dc:creator>Windows User</dc:creator>
  <cp:lastModifiedBy>Andra</cp:lastModifiedBy>
  <cp:revision>32</cp:revision>
  <dcterms:created xsi:type="dcterms:W3CDTF">2014-03-06T08:31:19Z</dcterms:created>
  <dcterms:modified xsi:type="dcterms:W3CDTF">2016-11-04T12:25:31Z</dcterms:modified>
</cp:coreProperties>
</file>