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57" r:id="rId3"/>
    <p:sldId id="263" r:id="rId4"/>
    <p:sldId id="264" r:id="rId5"/>
    <p:sldId id="259" r:id="rId6"/>
    <p:sldId id="258" r:id="rId7"/>
    <p:sldId id="260" r:id="rId8"/>
    <p:sldId id="262" r:id="rId9"/>
    <p:sldId id="261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-132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D4D2E-AE4C-42E2-BB45-A7305424DF3F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003E1-8012-4429-910E-847BBE13980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20726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287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2177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3061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6063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7833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7437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03976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69549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8616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9982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2887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345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3240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985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380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1328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61C96-6FBD-4437-BB63-7553E9E50182}" type="datetimeFigureOut">
              <a:rPr lang="et-EE" smtClean="0"/>
              <a:t>9.11.2017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721B14-CADF-428E-8590-43A1C1DE5D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655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tsekoda.ee/et/kutseregister/kutseandjad/10470091" TargetMode="External"/><Relationship Id="rId2" Type="http://schemas.openxmlformats.org/officeDocument/2006/relationships/hyperlink" Target="http://kutsekoda.ee/et/inde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wa.ee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88A7BC-17D9-435A-AA23-1C1E2BDC2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648" y="206669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t-EE" dirty="0"/>
              <a:t>Nõuded lapsehoiuteenuse pakkujale - kutsestandardist kutse taotlemiseni</a:t>
            </a:r>
            <a:br>
              <a:rPr lang="et-EE" dirty="0"/>
            </a:br>
            <a:endParaRPr lang="et-E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BD6173-96D9-4BF3-A972-4393BA93A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1251" y="4454294"/>
            <a:ext cx="9144000" cy="1655762"/>
          </a:xfrm>
        </p:spPr>
        <p:txBody>
          <a:bodyPr/>
          <a:lstStyle/>
          <a:p>
            <a:pPr algn="r"/>
            <a:r>
              <a:rPr lang="et-EE" dirty="0"/>
              <a:t>Kati Putk</a:t>
            </a:r>
          </a:p>
          <a:p>
            <a:pPr algn="r"/>
            <a:r>
              <a:rPr lang="et-EE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94220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673C9-A39B-4AD5-84F2-8C5FCBCF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Kutsetunnistus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CEE2E8-A3FA-4276-B123-A6A969421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b="1" dirty="0"/>
              <a:t>kutsetunnistus aitab</a:t>
            </a:r>
            <a:r>
              <a:rPr lang="et-EE" dirty="0"/>
              <a:t>:</a:t>
            </a:r>
          </a:p>
          <a:p>
            <a:r>
              <a:rPr lang="et-EE" dirty="0"/>
              <a:t>tõendada, et sul on olemas kõik vastavas kutsestandardis kirjeldatud oskused ja teadmised - tööandja ei pea seda enam üle kontrollima</a:t>
            </a:r>
          </a:p>
          <a:p>
            <a:r>
              <a:rPr lang="et-EE" dirty="0"/>
              <a:t>suurendada läbilöögivõimet tööturul</a:t>
            </a:r>
          </a:p>
          <a:p>
            <a:r>
              <a:rPr lang="et-EE" dirty="0"/>
              <a:t>saada selgust olemasolevate ja puuduvate oskuste vahel</a:t>
            </a:r>
          </a:p>
          <a:p>
            <a:r>
              <a:rPr lang="et-EE" dirty="0"/>
              <a:t>planeerida oma karjääri ja arengut</a:t>
            </a:r>
          </a:p>
          <a:p>
            <a:r>
              <a:rPr lang="et-EE" dirty="0"/>
              <a:t>hinnata ja valida sobivaid koolitusi</a:t>
            </a:r>
          </a:p>
          <a:p>
            <a:endParaRPr lang="et-EE" dirty="0"/>
          </a:p>
          <a:p>
            <a:r>
              <a:rPr lang="et-EE" dirty="0"/>
              <a:t>Kutsetunnistuse omamine on vabatahtlik ning ei ole töötamise eeltingimus, välja arvatud juhul, kui õigusaktiga on teataval ametikohal töötamiseks nõutud kutsetunnistuse olemasolu</a:t>
            </a:r>
          </a:p>
          <a:p>
            <a:endParaRPr lang="et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5819A4-65A5-494F-8A56-48E28A130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Allikas: kutsekoda.ee</a:t>
            </a:r>
          </a:p>
        </p:txBody>
      </p:sp>
    </p:spTree>
    <p:extLst>
      <p:ext uri="{BB962C8B-B14F-4D97-AF65-F5344CB8AC3E}">
        <p14:creationId xmlns:p14="http://schemas.microsoft.com/office/powerpoint/2010/main" val="3793735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1AD4FE-ACA4-4E48-AB2F-B2DDFE69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1026" name="Picture 2" descr="https://www.kutsekoda.ee/fwk/ml/10088717/Kompetentsuse%20ring%20kodulehele.jpg">
            <a:extLst>
              <a:ext uri="{FF2B5EF4-FFF2-40B4-BE49-F238E27FC236}">
                <a16:creationId xmlns:a16="http://schemas.microsoft.com/office/drawing/2014/main" xmlns="" id="{D24B64FE-19FD-4D99-A7E6-9265D85F6B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551" y="377754"/>
            <a:ext cx="7288567" cy="546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CAE79AB-1432-4E8F-8D76-5A2AC96E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Allikas: kutsekoda.ee</a:t>
            </a:r>
          </a:p>
        </p:txBody>
      </p:sp>
    </p:spTree>
    <p:extLst>
      <p:ext uri="{BB962C8B-B14F-4D97-AF65-F5344CB8AC3E}">
        <p14:creationId xmlns:p14="http://schemas.microsoft.com/office/powerpoint/2010/main" val="292585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071B8E-DF97-45BA-B9DF-B0752BFFA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482EE9-05F2-48AD-98EB-12FE019FA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4000" dirty="0"/>
              <a:t>Tänan!</a:t>
            </a:r>
          </a:p>
        </p:txBody>
      </p:sp>
    </p:spTree>
    <p:extLst>
      <p:ext uri="{BB962C8B-B14F-4D97-AF65-F5344CB8AC3E}">
        <p14:creationId xmlns:p14="http://schemas.microsoft.com/office/powerpoint/2010/main" val="4003855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4A1792-E27C-4B12-9E42-BB01F26A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Kutsestandard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5FD670-4C19-4ED8-8C0A-303DB0161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Kutsestandard on dokument, milles kirjeldatakse tööd ning töö edukaks</a:t>
            </a:r>
          </a:p>
          <a:p>
            <a:pPr marL="0" indent="0">
              <a:buNone/>
            </a:pPr>
            <a:r>
              <a:rPr lang="et-EE" dirty="0"/>
              <a:t>tegemiseks vajalike oskuste, teadmiste ja hoiakute kogumit ehk</a:t>
            </a:r>
          </a:p>
          <a:p>
            <a:pPr marL="0" indent="0">
              <a:buNone/>
            </a:pPr>
            <a:r>
              <a:rPr lang="et-EE" dirty="0"/>
              <a:t>kompetentsusnõudeid</a:t>
            </a:r>
          </a:p>
          <a:p>
            <a:r>
              <a:rPr lang="et-EE" dirty="0"/>
              <a:t>Õppekavade koostamiseks</a:t>
            </a:r>
          </a:p>
          <a:p>
            <a:r>
              <a:rPr lang="et-EE" dirty="0"/>
              <a:t>Ametite kirjeldamiseks</a:t>
            </a:r>
          </a:p>
          <a:p>
            <a:r>
              <a:rPr lang="et-EE" dirty="0"/>
              <a:t>Kutse andmiseks</a:t>
            </a:r>
          </a:p>
          <a:p>
            <a:endParaRPr lang="et-EE" dirty="0"/>
          </a:p>
          <a:p>
            <a:r>
              <a:rPr lang="et-EE" dirty="0"/>
              <a:t>Lapsehoidja, tase 4 (kehtib alates 13.12.16)</a:t>
            </a:r>
          </a:p>
          <a:p>
            <a:r>
              <a:rPr lang="et-EE" dirty="0"/>
              <a:t>Lapsehoidja, tase 5 (kehtib alates 13.12.16)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62576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222A14-2DFD-4CDC-AFC4-73DB3B111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Lapsehoidja, tase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BE34B9-071C-4CEC-9C07-E0A108D0D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802167"/>
            <a:ext cx="8911687" cy="43234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KOHUSTUSLIKUD KOMPETENTSID</a:t>
            </a:r>
          </a:p>
          <a:p>
            <a:r>
              <a:rPr lang="fi-FI" dirty="0"/>
              <a:t>B.2.1 Lapse kasvukeskkonna toetamine </a:t>
            </a:r>
            <a:endParaRPr lang="et-EE" dirty="0"/>
          </a:p>
          <a:p>
            <a:r>
              <a:rPr lang="fi-FI" dirty="0"/>
              <a:t>B.2.2 Lapse arengu toetamine</a:t>
            </a:r>
            <a:endParaRPr lang="et-EE" dirty="0"/>
          </a:p>
          <a:p>
            <a:r>
              <a:rPr lang="fi-FI" dirty="0"/>
              <a:t>B.2.3 Lapse enesekohaste oskuste kujundamine </a:t>
            </a:r>
            <a:endParaRPr lang="et-EE" dirty="0"/>
          </a:p>
          <a:p>
            <a:r>
              <a:rPr lang="fi-FI" dirty="0"/>
              <a:t>B.2.4 Lapse tervise edendamine </a:t>
            </a:r>
            <a:endParaRPr lang="et-EE" dirty="0"/>
          </a:p>
          <a:p>
            <a:r>
              <a:rPr lang="fi-FI" dirty="0"/>
              <a:t>B.2.5 Koostöö lapsevanema/hooldajaga</a:t>
            </a:r>
            <a:endParaRPr lang="et-EE" dirty="0"/>
          </a:p>
          <a:p>
            <a:r>
              <a:rPr lang="fi-FI" dirty="0"/>
              <a:t>B.2.6 Erivajadusega lapse hoidmine</a:t>
            </a:r>
            <a:endParaRPr lang="et-EE" dirty="0"/>
          </a:p>
          <a:p>
            <a:pPr marL="0" indent="0">
              <a:buNone/>
            </a:pPr>
            <a:r>
              <a:rPr lang="et-EE" dirty="0"/>
              <a:t>VALITAV KOMPETENTS</a:t>
            </a:r>
          </a:p>
          <a:p>
            <a:r>
              <a:rPr lang="fi-FI" dirty="0"/>
              <a:t>B.2.7 Imiku (0-1 aastat) hoidmine</a:t>
            </a:r>
            <a:endParaRPr lang="et-EE" dirty="0"/>
          </a:p>
          <a:p>
            <a:pPr marL="0" indent="0">
              <a:buNone/>
            </a:pPr>
            <a:r>
              <a:rPr lang="et-EE" dirty="0"/>
              <a:t>LÄBIV KOMPETENTS</a:t>
            </a:r>
          </a:p>
          <a:p>
            <a:r>
              <a:rPr lang="fi-FI" dirty="0"/>
              <a:t>B.2.8 Lapsehoidja kutset läbiv kompetents</a:t>
            </a: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5340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2DEC87-1300-46B2-A4E7-52696049D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Lapsehoidja, tase 5 hõlmab lisaks tase 4-le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BD2CE9-0F9F-490C-A935-D46C93DAB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Suure hooldusvajadusega lapse hooldamine</a:t>
            </a:r>
          </a:p>
          <a:p>
            <a:r>
              <a:rPr lang="et-EE" dirty="0"/>
              <a:t>Hooldustoimingute tegemine</a:t>
            </a:r>
          </a:p>
          <a:p>
            <a:r>
              <a:rPr lang="et-EE" dirty="0"/>
              <a:t>Õendustoimingute tegemine</a:t>
            </a:r>
          </a:p>
          <a:p>
            <a:r>
              <a:rPr lang="et-EE" dirty="0"/>
              <a:t>Alternatiivkommunikatsiooni (verbaalse ja mitteverbaalse kommunikatsiooni) kasutamine suhtlemisel. </a:t>
            </a:r>
          </a:p>
          <a:p>
            <a:pPr marL="0" indent="0">
              <a:buNone/>
            </a:pPr>
            <a:r>
              <a:rPr lang="et-EE" dirty="0"/>
              <a:t>Tööjuhendamine</a:t>
            </a:r>
          </a:p>
          <a:p>
            <a:r>
              <a:rPr lang="fi-FI" dirty="0"/>
              <a:t>Kolleegide juhendamine</a:t>
            </a:r>
            <a:endParaRPr lang="et-EE" dirty="0"/>
          </a:p>
          <a:p>
            <a:r>
              <a:rPr lang="fi-FI" dirty="0"/>
              <a:t>Juhendmaterjalide koostamine</a:t>
            </a:r>
            <a:endParaRPr lang="et-EE" dirty="0"/>
          </a:p>
          <a:p>
            <a:r>
              <a:rPr lang="fi-FI" dirty="0"/>
              <a:t>Meeskonna juhtimine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3051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D3E026-6224-4ECA-B4F1-64C6FB65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Isik peab lapsehoidjana tegutsemiseks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B1C9BE-4741-4E2C-9485-8D8B2E665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 1) omama kutseseaduse alusel antud lapsehoidja kutset või</a:t>
            </a:r>
          </a:p>
          <a:p>
            <a:pPr marL="0" indent="0">
              <a:buNone/>
            </a:pPr>
            <a:r>
              <a:rPr lang="et-EE" dirty="0"/>
              <a:t/>
            </a:r>
            <a:br>
              <a:rPr lang="et-EE" dirty="0"/>
            </a:br>
            <a:r>
              <a:rPr lang="et-EE" dirty="0"/>
              <a:t> 2) omama vähemalt kesk- või kutseharidust, töökogemust lastega ja sobivaid isikuomadusi, mida hindab tööandja;</a:t>
            </a:r>
          </a:p>
          <a:p>
            <a:pPr marL="0" indent="0">
              <a:buNone/>
            </a:pPr>
            <a:r>
              <a:rPr lang="et-EE" dirty="0"/>
              <a:t/>
            </a:r>
            <a:br>
              <a:rPr lang="et-EE" dirty="0"/>
            </a:br>
            <a:r>
              <a:rPr lang="et-EE" dirty="0"/>
              <a:t> 3) olema läbinud vähemalt 16-tunnise esmaabikoolituse viimase 36 kuu jooksul.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Lapsehoidjana võib tegutseda ka välisriigi kutsekvalifikatsiooni omandanud isik, kui tema kutsekvalifikatsiooni on tunnustatud välisriigi kutsekvalifikatsiooni tunnustamise seaduse kohaselt (Sotsiaalministeerium)</a:t>
            </a:r>
            <a:br>
              <a:rPr lang="et-EE" dirty="0"/>
            </a:br>
            <a:endParaRPr lang="et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F7625A6-C2EB-4A13-8EF1-A9241C0CE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Allikas: Sotsiaalhoolekande seadus</a:t>
            </a:r>
          </a:p>
        </p:txBody>
      </p:sp>
    </p:spTree>
    <p:extLst>
      <p:ext uri="{BB962C8B-B14F-4D97-AF65-F5344CB8AC3E}">
        <p14:creationId xmlns:p14="http://schemas.microsoft.com/office/powerpoint/2010/main" val="263345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EE95F-0E53-468D-BD03-85AE7E09B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Kutse andmine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B535BA-41D7-4AE9-8EF6-C0758B9ED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 kutset taotleva isiku kutsekompetentsuse </a:t>
            </a:r>
            <a:r>
              <a:rPr lang="et-EE" altLang="et-EE" dirty="0">
                <a:solidFill>
                  <a:schemeClr val="tx1"/>
                </a:solidFill>
                <a:hlinkClick r:id="rId2"/>
              </a:rPr>
              <a:t>kutsestandardis</a:t>
            </a:r>
            <a:r>
              <a:rPr lang="et-EE" altLang="et-EE" dirty="0">
                <a:solidFill>
                  <a:schemeClr val="tx1"/>
                </a:solidFill>
              </a:rPr>
              <a:t> </a:t>
            </a: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nimetatud</a:t>
            </a:r>
          </a:p>
          <a:p>
            <a:pPr>
              <a:buNone/>
              <a:defRPr/>
            </a:pP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nõuetele vastavuse hindamine, mille tulemusena väljastatakse taotlejale</a:t>
            </a:r>
          </a:p>
          <a:p>
            <a:pPr>
              <a:buNone/>
              <a:defRPr/>
            </a:pP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kutsetunnistus</a:t>
            </a:r>
          </a:p>
          <a:p>
            <a:pPr marL="0" indent="0">
              <a:buNone/>
              <a:defRPr/>
            </a:pPr>
            <a:endParaRPr lang="et-EE" altLang="et-E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Lapsehoidja kutset annab </a:t>
            </a:r>
            <a:r>
              <a:rPr lang="et-EE" u="sng" dirty="0">
                <a:hlinkClick r:id="rId3"/>
              </a:rPr>
              <a:t>Eesti Sotsiaaltöö Assotsiatsioon</a:t>
            </a: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None/>
              <a:defRPr/>
            </a:pPr>
            <a:r>
              <a:rPr lang="et-EE" altLang="et-EE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www.eswa.ee</a:t>
            </a:r>
            <a:endParaRPr lang="et-EE" altLang="et-E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et-EE" altLang="et-E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Koolidel kutse andja õigused:</a:t>
            </a:r>
          </a:p>
          <a:p>
            <a:pPr marL="0" indent="0">
              <a:buNone/>
              <a:defRPr/>
            </a:pPr>
            <a:r>
              <a:rPr lang="et-E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Kuressaare Ametikool, Tallinna Tervishoiu Kõrgkool, Tartu Tervishoiu Kõrgkool</a:t>
            </a:r>
          </a:p>
          <a:p>
            <a:pPr marL="0" indent="0">
              <a:buNone/>
              <a:defRPr/>
            </a:pPr>
            <a:endParaRPr lang="et-E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86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5CB50-65CE-40F9-8DBA-CAAE6A76F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Lapsehoidja (esmane) kutse taotlemine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8E2AD3-438F-4B73-9698-536F4CCF3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/>
              <a:t>vormikohane avaldus</a:t>
            </a:r>
          </a:p>
          <a:p>
            <a:r>
              <a:rPr lang="et-EE" dirty="0"/>
              <a:t>koopia isikut tõendavast dokumendist</a:t>
            </a:r>
          </a:p>
          <a:p>
            <a:r>
              <a:rPr lang="et-EE" dirty="0"/>
              <a:t>vormikohane CV</a:t>
            </a:r>
          </a:p>
          <a:p>
            <a:r>
              <a:rPr lang="et-EE" dirty="0"/>
              <a:t>vähemalt keskhariduse olemasolu tõendava dokumendi koopia</a:t>
            </a:r>
          </a:p>
          <a:p>
            <a:r>
              <a:rPr lang="et-EE" dirty="0"/>
              <a:t>vähemalt 16-tunnise esmaabikoolituse läbimist tõendava dokumendi koopia viimase 36 kuu jooksul</a:t>
            </a:r>
          </a:p>
          <a:p>
            <a:r>
              <a:rPr lang="et-EE" dirty="0"/>
              <a:t>erialase kursuse läbimist tõendava dokumendi koopia</a:t>
            </a:r>
          </a:p>
          <a:p>
            <a:r>
              <a:rPr lang="et-EE" dirty="0"/>
              <a:t>tervisetõendi koopia</a:t>
            </a:r>
          </a:p>
          <a:p>
            <a:r>
              <a:rPr lang="et-EE" dirty="0"/>
              <a:t>kehtiv karistusregistri teate koopia</a:t>
            </a:r>
          </a:p>
          <a:p>
            <a:r>
              <a:rPr lang="et-EE" dirty="0"/>
              <a:t>vormikohane eneseanalüüsi</a:t>
            </a:r>
          </a:p>
          <a:p>
            <a:r>
              <a:rPr lang="et-EE" dirty="0"/>
              <a:t>vormikohane praktika juhendaja hinnang</a:t>
            </a:r>
          </a:p>
        </p:txBody>
      </p:sp>
    </p:spTree>
    <p:extLst>
      <p:ext uri="{BB962C8B-B14F-4D97-AF65-F5344CB8AC3E}">
        <p14:creationId xmlns:p14="http://schemas.microsoft.com/office/powerpoint/2010/main" val="91244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8A9337-F5A6-4B9E-8219-3F7E9BCC9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Tervisetõend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2BA11D-5853-4D41-9B4C-E6DE2E836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Ühe olulisema muudatusena </a:t>
            </a:r>
            <a:r>
              <a:rPr lang="et-EE" u="sng" dirty="0"/>
              <a:t>kadus 2017. aastast tööandjatel kohustus saata töötaja töötamise ajal korrapärasesse tervisekontrolli nakkushaiguste suhtes</a:t>
            </a:r>
          </a:p>
          <a:p>
            <a:r>
              <a:rPr lang="et-EE" dirty="0"/>
              <a:t>Tööandjal on õigus nõuda tööle asujalt nakkushaiguste suhtes tervisekontrolli läbimist ning vastava tõendi esitamist, </a:t>
            </a:r>
            <a:r>
              <a:rPr lang="et-EE" u="sng" dirty="0"/>
              <a:t>kui eelmise tõendi väljastamisest on möödunud rohkem kui kaks aastat</a:t>
            </a:r>
            <a:r>
              <a:rPr lang="et-EE" dirty="0"/>
              <a:t> või </a:t>
            </a:r>
            <a:r>
              <a:rPr lang="et-EE" u="sng" dirty="0"/>
              <a:t>tervisekontrolli läbimine ning uue tõendi väljastamine on töö iseärasuste tõttu põhjendatud</a:t>
            </a:r>
            <a:r>
              <a:rPr lang="et-EE" dirty="0"/>
              <a:t> </a:t>
            </a:r>
            <a:endParaRPr lang="et-EE" u="sng" dirty="0"/>
          </a:p>
          <a:p>
            <a:endParaRPr lang="et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99B4593-5CA6-4A4F-B2DD-54385E1C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Allikas: Nakkushaiguste ennetamise ja tõrje seaduses 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74676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B7C4C7-2DA2-442F-B669-4D82B117D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Lapsehoidja kutse taastõendamine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83B6B7-2FCC-47A1-B418-4D695BE3C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/>
              <a:t>vormikohane avaldus</a:t>
            </a:r>
          </a:p>
          <a:p>
            <a:r>
              <a:rPr lang="et-EE" dirty="0"/>
              <a:t>koopia isikut tõendavast dokumendist</a:t>
            </a:r>
          </a:p>
          <a:p>
            <a:r>
              <a:rPr lang="et-EE" dirty="0"/>
              <a:t>vormikohane CV</a:t>
            </a:r>
          </a:p>
          <a:p>
            <a:r>
              <a:rPr lang="et-EE" dirty="0"/>
              <a:t>varem omistatud kutsekvalifikatsiooni tõendava dokumendi koopia</a:t>
            </a:r>
          </a:p>
          <a:p>
            <a:r>
              <a:rPr lang="et-EE" dirty="0"/>
              <a:t>vähemalt 16-tunnise esmaabikoolituse läbimist tõendava dokumendi koopia viimase 36 kuu jooksul</a:t>
            </a:r>
          </a:p>
          <a:p>
            <a:r>
              <a:rPr lang="et-EE" dirty="0"/>
              <a:t>viimase 5 aasta jooksul erialase kursuse või täienduskoolituste (vähemalt 120 kontakttundi) läbimist tõendavate dokumentide koopiad </a:t>
            </a:r>
          </a:p>
          <a:p>
            <a:r>
              <a:rPr lang="et-EE" dirty="0"/>
              <a:t>tervisetõendi koopia</a:t>
            </a:r>
          </a:p>
          <a:p>
            <a:r>
              <a:rPr lang="et-EE" dirty="0"/>
              <a:t>kehtiv karistusregistri teate koopia</a:t>
            </a:r>
          </a:p>
          <a:p>
            <a:r>
              <a:rPr lang="et-EE" dirty="0"/>
              <a:t>tõendid vähemalt 3-aastase lapsehoidmise töökogemuse kohta viimase 5 aasta jooksul</a:t>
            </a:r>
          </a:p>
        </p:txBody>
      </p:sp>
    </p:spTree>
    <p:extLst>
      <p:ext uri="{BB962C8B-B14F-4D97-AF65-F5344CB8AC3E}">
        <p14:creationId xmlns:p14="http://schemas.microsoft.com/office/powerpoint/2010/main" val="340343079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151</TotalTime>
  <Words>430</Words>
  <Application>Microsoft Office PowerPoint</Application>
  <PresentationFormat>Kohandatud</PresentationFormat>
  <Paragraphs>88</Paragraphs>
  <Slides>12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3" baseType="lpstr">
      <vt:lpstr>Wisp</vt:lpstr>
      <vt:lpstr>Nõuded lapsehoiuteenuse pakkujale - kutsestandardist kutse taotlemiseni </vt:lpstr>
      <vt:lpstr>Kutsestandard</vt:lpstr>
      <vt:lpstr>Lapsehoidja, tase 4</vt:lpstr>
      <vt:lpstr>Lapsehoidja, tase 5 hõlmab lisaks tase 4-le</vt:lpstr>
      <vt:lpstr>Isik peab lapsehoidjana tegutsemiseks</vt:lpstr>
      <vt:lpstr>Kutse andmine</vt:lpstr>
      <vt:lpstr>Lapsehoidja (esmane) kutse taotlemine</vt:lpstr>
      <vt:lpstr>Tervisetõend</vt:lpstr>
      <vt:lpstr>Lapsehoidja kutse taastõendamine</vt:lpstr>
      <vt:lpstr>Kutsetunnistus</vt:lpstr>
      <vt:lpstr>PowerPointi esitlus</vt:lpstr>
      <vt:lpstr>PowerPointi esitlus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Nõuded lapsehoiuteenuse pakkujale</dc:title>
  <dc:creator>Kati</dc:creator>
  <cp:lastModifiedBy>Opetaja</cp:lastModifiedBy>
  <cp:revision>10</cp:revision>
  <dcterms:created xsi:type="dcterms:W3CDTF">2017-11-08T14:14:00Z</dcterms:created>
  <dcterms:modified xsi:type="dcterms:W3CDTF">2017-11-09T13:00:32Z</dcterms:modified>
</cp:coreProperties>
</file>