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CAE3A88-67EE-4AB0-B016-42D1360286B9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D70D6-AC83-4E68-A8DB-2942FDF52620}" v="60" dt="2022-08-25T12:20:1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2D5D-F6A9-4575-B44D-C7529F19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77ED-F33F-49F1-A7DF-BF5771FA3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001D-FA44-41CF-A64B-B0DD5957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1D4F-A391-4FF2-8DAD-A9AE721F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A1D8-F77F-4A94-BDE4-3F872679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B3ED-41FA-4126-BA32-1F9D96AA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843B9-A391-4556-AE92-620F0D237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8245-8CE5-4033-8072-6A5EA301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E1A3-594C-4404-BD16-8D558936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113B-6A1D-47EB-AF1C-78316173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36A42-1D2A-4A8A-B1E9-D7254EC37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1E398-D55C-4D5D-973E-8F8760AF9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0EA7-D5CC-4DD2-848F-27BA2AFD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E11A-B885-4A0B-80D6-29DFC70B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E1E9-43C2-4BBC-9FB2-D8E35E3A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D99-1FE6-4F0C-9BA6-06F88510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C723F-1D47-4742-9C91-9F590DF1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74535-8D5C-4337-ABD1-DE2CAD7E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06CA-2BA8-4A1D-AE33-75D2865A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D66B-451E-4ACE-B232-5CEC73CB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60E2-C82C-4D33-992D-734361F4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B2F3-0270-4521-B1F2-B76C75A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EAD1-F2FD-4782-87F3-DEBCFAD5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C2E9-385C-4CBF-A180-AF41BD23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BD6A1-B470-4A96-80A2-9D5E819D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5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A2AF-C70C-4666-BE2D-CCA3E228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4D3B-BB8B-4261-BB65-BA3A9CD9E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DA68-B5FE-4857-8F18-28B8605C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1C280-1BD6-431A-932A-8A78D348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696D1-B48F-4355-AE0D-6C79F012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FD9D-8C57-43FB-AF8A-ECA0BE91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313F-2329-40EF-AE64-49455EE2E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BA364-70D5-4775-9E3B-D3715C253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C28DF-5D35-439E-AB3D-E6B37A4A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7026E-2874-437C-BB78-38D40307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D35A-5442-4B97-A5E6-6F727055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7389-13DC-4B2F-BDA2-A897D9D0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3C6A-8F08-42BD-A586-A005182A6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F89A8-3B47-4F6F-8148-18590CF20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7E31B-39D9-48D9-BE5A-E8D0317E5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32761-6A30-4556-8649-A54878B7E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9ACCC-B1C4-4FE4-9573-9DBE6E8B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F8452-F4B2-4EF6-9106-E4ED79E2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5E069-E5C2-4E6C-B994-9EA75434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7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8295-2408-4C34-B712-2B7AB8C1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2B464-3AD9-470D-844A-05982BDE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0721E-FC57-4E93-BC1B-0EB0F37B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76969-548E-4045-83C3-6CC8A61B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F48BB-5643-4BC2-8221-F203EAEE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EC07E-AC57-4620-8E95-87678720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349F9-963B-440E-A29D-5BE2CB82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4CFB-2E0C-46CE-A804-9C71985B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2644-34F6-4E4F-8E68-113E6160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53A1F-6101-452C-8274-B93A9AE9C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6A62A-1D26-4D6E-9B6D-FDD6D4C5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87393-3DBE-43F1-A8B8-871FDD61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A5A2A-A9E9-4FBD-A2AE-4BF90D3B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0C70-E586-491D-8382-759741F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B72D-841B-4AE2-98D8-DDC84C29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C44E-C138-40F9-9E22-C4E2A52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DBE4-C861-46B4-9DD8-C5FC00E6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E5B2-E5EF-4A00-817C-D03B10E8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81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22E7-65F4-4A1E-AFCD-283E3E8E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007EE-7F57-4122-AA84-CD578266E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608FF-01E4-4402-841A-52BC7A7F3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BE138-F888-40E7-8705-1FD541C4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A1F30-1F51-415B-BADF-D057F6BC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8C3F2-F120-487A-BA15-109D0D2F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F1F0-CD8C-4D8B-8A74-FF4D2A9F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B6701-31E3-4A5A-A50C-B85323DFA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D0FF2-B9FF-4D70-896A-51B2C74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B884-7CCD-4D58-A155-F1B3EB3B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3293-B0B6-48C8-A5E8-9CCFE11B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DBDA9-DC57-425F-B24A-CA29DD239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8F723-F790-4124-B7D6-A8DBCBB5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9938-DFA0-480D-BD0F-4BD94850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1E2-0339-4F18-934A-355622F8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98874-453D-40A7-A116-665B1DC2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A028-ECBF-4FB0-A93A-15028C7E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EC7C-B859-4445-8D81-4137080D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C87-4E4D-42FE-B116-20D9364E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5FAA0-1B00-4F4C-B6B0-34EFD1A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AA0F-47AA-47F3-B0C2-4AAA1AF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917F-9F7A-40E4-8945-9BC7F60D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6C04-4689-4B2D-B95B-DC6A8C91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CD19D-85A4-47C6-8F6C-B9DB3E014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F088-707B-4F8D-A4FD-E17C90B7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82FEB-DF9A-49FE-B3A9-71E4B0D7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A91DF-4B61-4BCB-B8DD-A5E3735D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A9BA-D3B0-4568-AFDA-B05A6622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91BA7-B5E6-4271-87A5-15DF46780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5C469-D931-4400-870B-024597D7C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421CE-84A7-40B4-B749-3D0C977D9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1EC23-15C4-4796-ADBF-04086D523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AF471-1E2B-4ABA-8132-784131E1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C3592-F60B-4CA6-AF1E-8519DE7D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6C39A-0F83-48E6-BC3C-239E0809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3912-44D5-493D-B5D4-F6B0F4A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D028D-6931-4D7B-ABC2-E93CF841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8E046-316A-4B09-BCEC-761D87B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EB2C-D950-45F7-B452-595494A2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35005-A8D4-4157-97B3-B6C78A7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A444D-2344-4737-87AF-5B84CB98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EF2D-1D18-4094-8C74-DFEA5EDA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8FDC-764F-4618-B84E-E997A702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404C-E206-4304-AE7D-9F5D590F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0EB93-2DBB-496F-80F8-1FE36C8D9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4E322-19A8-4CC8-880D-58B1E381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67D03-71C4-4DCE-9753-110E4932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B2AA-24A3-4878-A028-61FD310B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FC95-88C0-4FC9-B9D5-148607CA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C9518-C55B-44EC-8361-13DE96CAF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4F6D1-D8D4-4DBB-BB72-5FA66FA10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A314E-A726-4189-A259-CFD3F3B8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D8C86-4940-4521-AF1B-65D27873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237C-348C-42C2-930F-42D79496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D7CEE-C5F1-43B1-AE4A-846F3630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1AA19-1982-4FF5-B509-B08A37B5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CF5C-3CB7-4182-A2E5-0123BFA32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9FA3-C85C-4A4A-9149-29A6CBFBEB4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A848-D7E9-4481-9ECA-BD514D5B5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924F-E105-4F08-806A-7E3D4F14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BC038-AD65-421B-B7A5-0B72E89A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0B2-F143-4A03-B5C0-2FD0F672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3EF76-D997-4B46-8F8B-9584D9C07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00E0-44BF-40A7-861E-AE2ACA17791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6F707-F507-438F-ABCA-F10C2664E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C7F5-76ED-4B0E-A7A4-626F4577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AB28-2F33-40AF-8510-41A97D031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>
                <a:latin typeface="Montserrat" panose="00000500000000000000" pitchFamily="2" charset="0"/>
              </a:rPr>
              <a:t>TITLE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78DD0-D003-4A3B-A86F-C8519893B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>
                <a:latin typeface="Montserrat" panose="00000500000000000000" pitchFamily="2" charset="0"/>
              </a:rPr>
              <a:t>NAME</a:t>
            </a:r>
          </a:p>
          <a:p>
            <a:r>
              <a:rPr lang="et-EE" dirty="0">
                <a:latin typeface="Montserrat" panose="00000500000000000000" pitchFamily="2" charset="0"/>
              </a:rPr>
              <a:t>INSTITUTION</a:t>
            </a: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3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6CB-A8FD-4F26-BF0E-13FBF79E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22E5-99A5-4A19-9C35-253ACE8A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1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6CB-A8FD-4F26-BF0E-13FBF79E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22E5-99A5-4A19-9C35-253ACE8A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6CB-A8FD-4F26-BF0E-13FBF79E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22E5-99A5-4A19-9C35-253ACE8A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3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6CB-A8FD-4F26-BF0E-13FBF79E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22E5-99A5-4A19-9C35-253ACE8A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09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Custom Design</vt:lpstr>
      <vt:lpstr>TITLE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Mariann-Krõõt Ilves</dc:creator>
  <cp:lastModifiedBy>Mariann-Krõõt Ilves</cp:lastModifiedBy>
  <cp:revision>2</cp:revision>
  <dcterms:created xsi:type="dcterms:W3CDTF">2021-09-10T07:05:21Z</dcterms:created>
  <dcterms:modified xsi:type="dcterms:W3CDTF">2022-08-25T12:23:32Z</dcterms:modified>
</cp:coreProperties>
</file>